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71" r:id="rId2"/>
    <p:sldId id="272" r:id="rId3"/>
    <p:sldId id="338" r:id="rId4"/>
    <p:sldId id="319" r:id="rId5"/>
    <p:sldId id="348" r:id="rId6"/>
    <p:sldId id="339" r:id="rId7"/>
    <p:sldId id="346" r:id="rId8"/>
    <p:sldId id="347" r:id="rId9"/>
    <p:sldId id="329" r:id="rId10"/>
    <p:sldId id="280" r:id="rId11"/>
    <p:sldId id="277" r:id="rId12"/>
    <p:sldId id="306" r:id="rId13"/>
    <p:sldId id="343" r:id="rId14"/>
    <p:sldId id="344" r:id="rId15"/>
    <p:sldId id="28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99"/>
    <a:srgbClr val="66FFCC"/>
    <a:srgbClr val="E852B6"/>
    <a:srgbClr val="FB7998"/>
    <a:srgbClr val="00FFFF"/>
    <a:srgbClr val="EAB8D1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3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990BBC-5518-40F7-A584-F8A9E3D3E630}" type="datetimeFigureOut">
              <a:rPr lang="en-US" smtClean="0"/>
              <a:t>10/11/2021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F30262-0EB7-4029-8DB8-D0E2D4720B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94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3AC9B-05C5-4033-A925-1D439CF517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DCDCE0-1BE6-4C5D-A6E9-496350F28E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5ECFC-4904-4233-AD42-7916CA77A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455AE-18CD-46BD-9C86-D857DD344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539D0-041B-4A33-B4AF-74D87CEC6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FAF2-1F6A-46A8-A6E5-DD45B02A9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38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64A8D-0FE8-4525-89A6-311A85F26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2483B8-E9AC-4A69-A937-D8D8D3CC49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F58D0-B398-434A-98E5-DBAF1CCB0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74188-6030-4E46-AADA-660E868E2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DAC3D0-2AFF-4A7B-9250-812512922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FAF2-1F6A-46A8-A6E5-DD45B02A9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444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B1F7D4-0B35-4B23-90F0-C54279CC8E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867919-D81E-4090-81B3-2BFC686B3B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2F9A0-D69D-466C-8A10-E268B6466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E908F-E970-4F04-BE77-7F3A91CBA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062EF-1DCC-4B68-B7F2-88F20211A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FAF2-1F6A-46A8-A6E5-DD45B02A9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11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CBDE012-C0AD-40EE-916F-EC9B9B0B693D}"/>
              </a:ext>
            </a:extLst>
          </p:cNvPr>
          <p:cNvSpPr/>
          <p:nvPr userDrawn="1"/>
        </p:nvSpPr>
        <p:spPr>
          <a:xfrm>
            <a:off x="-1419224" y="0"/>
            <a:ext cx="13611225" cy="6858000"/>
          </a:xfrm>
          <a:custGeom>
            <a:avLst/>
            <a:gdLst>
              <a:gd name="connsiteX0" fmla="*/ 6850183 w 13611225"/>
              <a:gd name="connsiteY0" fmla="*/ 0 h 6858000"/>
              <a:gd name="connsiteX1" fmla="*/ 13611225 w 13611225"/>
              <a:gd name="connsiteY1" fmla="*/ 0 h 6858000"/>
              <a:gd name="connsiteX2" fmla="*/ 13611225 w 13611225"/>
              <a:gd name="connsiteY2" fmla="*/ 6858000 h 6858000"/>
              <a:gd name="connsiteX3" fmla="*/ 0 w 136112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11225" h="6858000">
                <a:moveTo>
                  <a:pt x="6850183" y="0"/>
                </a:moveTo>
                <a:lnTo>
                  <a:pt x="13611225" y="0"/>
                </a:lnTo>
                <a:lnTo>
                  <a:pt x="136112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480C67E-AAB7-412D-85AF-9F279A55EE8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333750" y="0"/>
            <a:ext cx="5524500" cy="6858000"/>
          </a:xfrm>
          <a:custGeom>
            <a:avLst/>
            <a:gdLst>
              <a:gd name="connsiteX0" fmla="*/ 0 w 5524500"/>
              <a:gd name="connsiteY0" fmla="*/ 0 h 6858000"/>
              <a:gd name="connsiteX1" fmla="*/ 5524500 w 5524500"/>
              <a:gd name="connsiteY1" fmla="*/ 0 h 6858000"/>
              <a:gd name="connsiteX2" fmla="*/ 5524500 w 5524500"/>
              <a:gd name="connsiteY2" fmla="*/ 6858000 h 6858000"/>
              <a:gd name="connsiteX3" fmla="*/ 0 w 55245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4500" h="6858000">
                <a:moveTo>
                  <a:pt x="0" y="0"/>
                </a:moveTo>
                <a:lnTo>
                  <a:pt x="5524500" y="0"/>
                </a:lnTo>
                <a:lnTo>
                  <a:pt x="5524500" y="6858000"/>
                </a:lnTo>
                <a:lnTo>
                  <a:pt x="0" y="6858000"/>
                </a:lnTo>
                <a:close/>
              </a:path>
            </a:pathLst>
          </a:custGeom>
          <a:noFill/>
          <a:effectLst>
            <a:outerShdw blurRad="1244600" dist="1079500" dir="2700000" sx="85000" sy="85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254B33-73B5-4B6F-A129-60A312BEB842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 userDrawn="1"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3953" y="5745843"/>
            <a:ext cx="2135186" cy="113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25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7394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9E58D-00F5-4B2D-A5C3-5FB886ED1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92369-58BF-46D4-BE66-974B8FE8F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DE8774-E19C-4EBC-987F-4786E2E2B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9E3C9-D785-4DDD-96D6-38260AB50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3B922-631C-4692-9B2D-A7D6D10D5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FAF2-1F6A-46A8-A6E5-DD45B02A9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84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B1150-5DDA-4F7E-8D1A-B19B835F4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8796A-C861-4219-A358-7B6EA4611A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E7768D-6E45-4EFB-A86D-B89B2C7C6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BE85F-56BC-4A77-BE3F-CA09595A3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C996A-36B3-4B82-95E1-D8B172B47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FAF2-1F6A-46A8-A6E5-DD45B02A9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417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923D5-5324-42A8-9357-E2C49D508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68F79-029F-4EB7-A47F-98401AC31D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A62BB3-76AD-4713-ABEF-BCEF2470E1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780132-7A57-4254-9CE9-F8BB17434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B6287-C094-4843-AEB7-2C5EADF2F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F47B1B-89EA-4B36-A11F-F44BC00DD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FAF2-1F6A-46A8-A6E5-DD45B02A9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395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845E1-D46C-4B67-9AAF-974AB31E5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AE9A5-B08F-4C48-90BA-F1D77E747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111DB-505C-4099-941A-76806B47B0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E45B60-1B54-4E89-8FBA-E0C8225C3F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F4B35F-C8E3-4415-87A5-73A220D359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9A2D1C-77B1-4056-ADE5-5D216BD09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79E974-5F2A-4588-858C-A0A50C0B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2A031D-C6D0-452D-AE64-2EAFD6E8A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FAF2-1F6A-46A8-A6E5-DD45B02A9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349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9F872-A728-4CF5-BCD5-2555BAB36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6D9476-BB77-4284-A55B-995F12CB6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C400E-F473-4B4A-A355-15657E700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A70452-8485-4B43-BCBA-312A4C5E7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FAF2-1F6A-46A8-A6E5-DD45B02A9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8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E08433-A53B-45D9-9F02-0161D6C8B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FF658E-4AF7-40E5-809A-D580EEB52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E96761-C0D4-4BC0-AAA8-CDD862764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FAF2-1F6A-46A8-A6E5-DD45B02A9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48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9744B-D55A-4AD7-8A08-75F43E81B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D6FAC-2A54-4981-B9A7-CBF3A362A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6969E-4DE7-4BB1-B028-5ABEDC98D3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A05DB-2670-41FF-BCD1-A95F9A83A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1F2FE7-0AE9-40F8-A227-1D0FAAA32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09404-EDB6-4CD7-B6EB-D81F5AC87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FAF2-1F6A-46A8-A6E5-DD45B02A9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493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D0D8F-0AF7-41D1-8B4A-24F92B8B7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3AEB61-77E1-47E2-BAC4-0DF9C742F6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6A18F4-5D3A-4C54-831A-4B44328445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E8AFEA-80BF-40A3-9CCC-DB472499E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B007B-75A3-456A-94E4-9B22F32DD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300EFF-D7AD-4B85-86A6-B646922F0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FAF2-1F6A-46A8-A6E5-DD45B02A9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135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AA6E18-1A02-4302-AFBB-0A35FFF12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7CA250-9D50-4988-A93F-FD86C4F73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9E528E-923F-4BF4-A150-ACCE6DC9F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06E18-BAB8-4032-BBD5-A5334E066B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9EC66-D34D-4B05-ABD3-89B83CA0FC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A3FAF2-1F6A-46A8-A6E5-DD45B02A9C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15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umo.dlr.de/docs/sumo.html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sumo.dlr.de/docs/Definition_of_Vehicles%2C_Vehicle_Types%2C_and_Routes.html" TargetMode="External"/><Relationship Id="rId3" Type="http://schemas.microsoft.com/office/2007/relationships/hdphoto" Target="../media/hdphoto2.wdp"/><Relationship Id="rId7" Type="http://schemas.openxmlformats.org/officeDocument/2006/relationships/hyperlink" Target="https://sumo.dlr.de/docs/netgenerate.htm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umo.dlr.de/docs/netconvert.html" TargetMode="External"/><Relationship Id="rId5" Type="http://schemas.openxmlformats.org/officeDocument/2006/relationships/image" Target="../media/image25.png"/><Relationship Id="rId10" Type="http://schemas.openxmlformats.org/officeDocument/2006/relationships/image" Target="../media/image19.png"/><Relationship Id="rId4" Type="http://schemas.openxmlformats.org/officeDocument/2006/relationships/image" Target="../media/image24.png"/><Relationship Id="rId9" Type="http://schemas.openxmlformats.org/officeDocument/2006/relationships/hyperlink" Target="https://sumo.dlr.de/docs/sumo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Relationship Id="rId5" Type="http://schemas.openxmlformats.org/officeDocument/2006/relationships/hyperlink" Target="https://sumo.dlr.de/docs/jtrrouter.html" TargetMode="Externa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Relationship Id="rId6" Type="http://schemas.openxmlformats.org/officeDocument/2006/relationships/hyperlink" Target="https://sumo.dlr.de/docs/Demand/Routes_from_Observation_Points.html" TargetMode="External"/><Relationship Id="rId5" Type="http://schemas.openxmlformats.org/officeDocument/2006/relationships/hyperlink" Target="https://sumo.dlr.de/docs/Basics/Notation.html#referenced_data_types" TargetMode="Externa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1.png"/><Relationship Id="rId7" Type="http://schemas.openxmlformats.org/officeDocument/2006/relationships/image" Target="../media/image7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11" Type="http://schemas.openxmlformats.org/officeDocument/2006/relationships/image" Target="../media/image11.jpeg"/><Relationship Id="rId5" Type="http://schemas.openxmlformats.org/officeDocument/2006/relationships/image" Target="../media/image5.sv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svg"/><Relationship Id="rId7" Type="http://schemas.openxmlformats.org/officeDocument/2006/relationships/image" Target="../media/image1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Relationship Id="rId9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svg"/><Relationship Id="rId7" Type="http://schemas.openxmlformats.org/officeDocument/2006/relationships/image" Target="../media/image1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Relationship Id="rId9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svg"/><Relationship Id="rId7" Type="http://schemas.openxmlformats.org/officeDocument/2006/relationships/image" Target="../media/image16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Relationship Id="rId9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9Slide.vn 1">
            <a:extLst>
              <a:ext uri="{FF2B5EF4-FFF2-40B4-BE49-F238E27FC236}">
                <a16:creationId xmlns:a16="http://schemas.microsoft.com/office/drawing/2014/main" id="{97DEF259-08D7-477C-B642-CFC604F7D72B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t="8392" b="839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9Slide.vn 2">
            <a:extLst>
              <a:ext uri="{FF2B5EF4-FFF2-40B4-BE49-F238E27FC236}">
                <a16:creationId xmlns:a16="http://schemas.microsoft.com/office/drawing/2014/main" id="{084A9AB7-0CA2-49B5-8FFE-DF38045720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9Slide.vn 3">
            <a:extLst>
              <a:ext uri="{FF2B5EF4-FFF2-40B4-BE49-F238E27FC236}">
                <a16:creationId xmlns:a16="http://schemas.microsoft.com/office/drawing/2014/main" id="{4932A081-C280-4787-A084-71BBC555E860}"/>
              </a:ext>
            </a:extLst>
          </p:cNvPr>
          <p:cNvSpPr/>
          <p:nvPr/>
        </p:nvSpPr>
        <p:spPr>
          <a:xfrm rot="19057359" flipH="1">
            <a:off x="12998187" y="-743091"/>
            <a:ext cx="3334896" cy="2679097"/>
          </a:xfrm>
          <a:prstGeom prst="donut">
            <a:avLst/>
          </a:prstGeom>
          <a:gradFill flip="none" rotWithShape="1">
            <a:gsLst>
              <a:gs pos="49000">
                <a:schemeClr val="accent3">
                  <a:alpha val="10000"/>
                </a:schemeClr>
              </a:gs>
              <a:gs pos="0">
                <a:schemeClr val="accent1">
                  <a:alpha val="46000"/>
                </a:schemeClr>
              </a:gs>
              <a:gs pos="100000">
                <a:schemeClr val="tx1">
                  <a:lumMod val="75000"/>
                  <a:lumOff val="25000"/>
                  <a:alpha val="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9Slide.vn 4">
            <a:extLst>
              <a:ext uri="{FF2B5EF4-FFF2-40B4-BE49-F238E27FC236}">
                <a16:creationId xmlns:a16="http://schemas.microsoft.com/office/drawing/2014/main" id="{7C9EB3F7-A1C5-46E3-B178-2BBE57233611}"/>
              </a:ext>
            </a:extLst>
          </p:cNvPr>
          <p:cNvSpPr/>
          <p:nvPr/>
        </p:nvSpPr>
        <p:spPr>
          <a:xfrm flipV="1">
            <a:off x="4702303" y="7341717"/>
            <a:ext cx="2787393" cy="3622816"/>
          </a:xfrm>
          <a:prstGeom prst="donut">
            <a:avLst/>
          </a:prstGeom>
          <a:gradFill flip="none" rotWithShape="1">
            <a:gsLst>
              <a:gs pos="49000">
                <a:schemeClr val="accent3">
                  <a:alpha val="10000"/>
                </a:schemeClr>
              </a:gs>
              <a:gs pos="0">
                <a:schemeClr val="accent1">
                  <a:alpha val="46000"/>
                </a:schemeClr>
              </a:gs>
              <a:gs pos="100000">
                <a:schemeClr val="tx1">
                  <a:lumMod val="75000"/>
                  <a:lumOff val="25000"/>
                  <a:alpha val="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9Slide.vn 5">
            <a:extLst>
              <a:ext uri="{FF2B5EF4-FFF2-40B4-BE49-F238E27FC236}">
                <a16:creationId xmlns:a16="http://schemas.microsoft.com/office/drawing/2014/main" id="{1D754B51-E56E-4B71-84D0-88BA39BDC3A5}"/>
              </a:ext>
            </a:extLst>
          </p:cNvPr>
          <p:cNvSpPr/>
          <p:nvPr/>
        </p:nvSpPr>
        <p:spPr>
          <a:xfrm rot="2834382" flipH="1">
            <a:off x="-5697415" y="-306887"/>
            <a:ext cx="2281998" cy="2242893"/>
          </a:xfrm>
          <a:prstGeom prst="donut">
            <a:avLst/>
          </a:prstGeom>
          <a:gradFill flip="none" rotWithShape="1">
            <a:gsLst>
              <a:gs pos="49000">
                <a:schemeClr val="accent3">
                  <a:alpha val="10000"/>
                </a:schemeClr>
              </a:gs>
              <a:gs pos="0">
                <a:schemeClr val="accent1">
                  <a:alpha val="46000"/>
                </a:schemeClr>
              </a:gs>
              <a:gs pos="100000">
                <a:schemeClr val="tx1">
                  <a:lumMod val="75000"/>
                  <a:lumOff val="25000"/>
                  <a:alpha val="9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9Slide.vn 6">
            <a:extLst>
              <a:ext uri="{FF2B5EF4-FFF2-40B4-BE49-F238E27FC236}">
                <a16:creationId xmlns:a16="http://schemas.microsoft.com/office/drawing/2014/main" id="{56DDC43C-FB4B-4125-BFBF-9DF531EC447C}"/>
              </a:ext>
            </a:extLst>
          </p:cNvPr>
          <p:cNvSpPr txBox="1">
            <a:spLocks/>
          </p:cNvSpPr>
          <p:nvPr/>
        </p:nvSpPr>
        <p:spPr>
          <a:xfrm>
            <a:off x="1370182" y="3767464"/>
            <a:ext cx="9451636" cy="60652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83DB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Roboto Bold"/>
              <a:cs typeface="Helvetica" panose="020B0604020202020204" pitchFamily="34" charset="0"/>
              <a:sym typeface="Roboto Bold"/>
            </a:endParaRPr>
          </a:p>
        </p:txBody>
      </p:sp>
      <p:sp>
        <p:nvSpPr>
          <p:cNvPr id="26" name="9Slide.vn 8">
            <a:extLst>
              <a:ext uri="{FF2B5EF4-FFF2-40B4-BE49-F238E27FC236}">
                <a16:creationId xmlns:a16="http://schemas.microsoft.com/office/drawing/2014/main" id="{ACF9A3D8-C8E5-48D3-A2F7-34254194F668}"/>
              </a:ext>
            </a:extLst>
          </p:cNvPr>
          <p:cNvSpPr/>
          <p:nvPr/>
        </p:nvSpPr>
        <p:spPr>
          <a:xfrm>
            <a:off x="5748546" y="6997770"/>
            <a:ext cx="867953" cy="4571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9Slide.vn 9">
            <a:extLst>
              <a:ext uri="{FF2B5EF4-FFF2-40B4-BE49-F238E27FC236}">
                <a16:creationId xmlns:a16="http://schemas.microsoft.com/office/drawing/2014/main" id="{B6993F3A-5912-4B71-B40F-1946AD867DF9}"/>
              </a:ext>
            </a:extLst>
          </p:cNvPr>
          <p:cNvSpPr txBox="1">
            <a:spLocks/>
          </p:cNvSpPr>
          <p:nvPr/>
        </p:nvSpPr>
        <p:spPr>
          <a:xfrm>
            <a:off x="1192629" y="960319"/>
            <a:ext cx="9451636" cy="195137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83DB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6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Roboto Bold"/>
              <a:cs typeface="Helvetica" panose="020B0604020202020204" pitchFamily="34" charset="0"/>
              <a:sym typeface="Roboto Bold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D3C792-AF40-4129-8B97-D7670D308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FAF2-1F6A-46A8-A6E5-DD45B02A9C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89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9Slide.vn 1">
            <a:extLst>
              <a:ext uri="{FF2B5EF4-FFF2-40B4-BE49-F238E27FC236}">
                <a16:creationId xmlns:a16="http://schemas.microsoft.com/office/drawing/2014/main" id="{75B17D27-D45C-4AC6-ACDD-5D651C2CFE97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l="9740" r="9740"/>
          <a:stretch>
            <a:fillRect/>
          </a:stretch>
        </p:blipFill>
        <p:spPr>
          <a:xfrm>
            <a:off x="0" y="0"/>
            <a:ext cx="7237413" cy="6858000"/>
          </a:xfrm>
          <a:custGeom>
            <a:avLst/>
            <a:gdLst>
              <a:gd name="connsiteX0" fmla="*/ 0 w 7236823"/>
              <a:gd name="connsiteY0" fmla="*/ 0 h 6858000"/>
              <a:gd name="connsiteX1" fmla="*/ 7236823 w 7236823"/>
              <a:gd name="connsiteY1" fmla="*/ 0 h 6858000"/>
              <a:gd name="connsiteX2" fmla="*/ 7236823 w 7236823"/>
              <a:gd name="connsiteY2" fmla="*/ 4594 h 6858000"/>
              <a:gd name="connsiteX3" fmla="*/ 7128384 w 7236823"/>
              <a:gd name="connsiteY3" fmla="*/ 13797 h 6858000"/>
              <a:gd name="connsiteX4" fmla="*/ 7006506 w 7236823"/>
              <a:gd name="connsiteY4" fmla="*/ 31308 h 6858000"/>
              <a:gd name="connsiteX5" fmla="*/ 6887808 w 7236823"/>
              <a:gd name="connsiteY5" fmla="*/ 55187 h 6858000"/>
              <a:gd name="connsiteX6" fmla="*/ 6773349 w 7236823"/>
              <a:gd name="connsiteY6" fmla="*/ 85964 h 6858000"/>
              <a:gd name="connsiteX7" fmla="*/ 6661539 w 7236823"/>
              <a:gd name="connsiteY7" fmla="*/ 122578 h 6858000"/>
              <a:gd name="connsiteX8" fmla="*/ 6552909 w 7236823"/>
              <a:gd name="connsiteY8" fmla="*/ 165029 h 6858000"/>
              <a:gd name="connsiteX9" fmla="*/ 6447988 w 7236823"/>
              <a:gd name="connsiteY9" fmla="*/ 213318 h 6858000"/>
              <a:gd name="connsiteX10" fmla="*/ 6346776 w 7236823"/>
              <a:gd name="connsiteY10" fmla="*/ 267443 h 6858000"/>
              <a:gd name="connsiteX11" fmla="*/ 6249274 w 7236823"/>
              <a:gd name="connsiteY11" fmla="*/ 326875 h 6858000"/>
              <a:gd name="connsiteX12" fmla="*/ 6155481 w 7236823"/>
              <a:gd name="connsiteY12" fmla="*/ 390552 h 6858000"/>
              <a:gd name="connsiteX13" fmla="*/ 6065397 w 7236823"/>
              <a:gd name="connsiteY13" fmla="*/ 460596 h 6858000"/>
              <a:gd name="connsiteX14" fmla="*/ 5979554 w 7236823"/>
              <a:gd name="connsiteY14" fmla="*/ 534886 h 6858000"/>
              <a:gd name="connsiteX15" fmla="*/ 5896358 w 7236823"/>
              <a:gd name="connsiteY15" fmla="*/ 613421 h 6858000"/>
              <a:gd name="connsiteX16" fmla="*/ 5817932 w 7236823"/>
              <a:gd name="connsiteY16" fmla="*/ 696201 h 6858000"/>
              <a:gd name="connsiteX17" fmla="*/ 5743216 w 7236823"/>
              <a:gd name="connsiteY17" fmla="*/ 783226 h 6858000"/>
              <a:gd name="connsiteX18" fmla="*/ 5673270 w 7236823"/>
              <a:gd name="connsiteY18" fmla="*/ 873965 h 6858000"/>
              <a:gd name="connsiteX19" fmla="*/ 5606501 w 7236823"/>
              <a:gd name="connsiteY19" fmla="*/ 968950 h 6858000"/>
              <a:gd name="connsiteX20" fmla="*/ 5544502 w 7236823"/>
              <a:gd name="connsiteY20" fmla="*/ 1067119 h 6858000"/>
              <a:gd name="connsiteX21" fmla="*/ 5486213 w 7236823"/>
              <a:gd name="connsiteY21" fmla="*/ 1168471 h 6858000"/>
              <a:gd name="connsiteX22" fmla="*/ 5432692 w 7236823"/>
              <a:gd name="connsiteY22" fmla="*/ 1273007 h 6858000"/>
              <a:gd name="connsiteX23" fmla="*/ 5382881 w 7236823"/>
              <a:gd name="connsiteY23" fmla="*/ 1380197 h 6858000"/>
              <a:gd name="connsiteX24" fmla="*/ 5337840 w 7236823"/>
              <a:gd name="connsiteY24" fmla="*/ 1490039 h 6858000"/>
              <a:gd name="connsiteX25" fmla="*/ 5297568 w 7236823"/>
              <a:gd name="connsiteY25" fmla="*/ 1602535 h 6858000"/>
              <a:gd name="connsiteX26" fmla="*/ 5261533 w 7236823"/>
              <a:gd name="connsiteY26" fmla="*/ 1717684 h 6858000"/>
              <a:gd name="connsiteX27" fmla="*/ 5230799 w 7236823"/>
              <a:gd name="connsiteY27" fmla="*/ 1834425 h 6858000"/>
              <a:gd name="connsiteX28" fmla="*/ 5203774 w 7236823"/>
              <a:gd name="connsiteY28" fmla="*/ 1952758 h 6858000"/>
              <a:gd name="connsiteX29" fmla="*/ 5181518 w 7236823"/>
              <a:gd name="connsiteY29" fmla="*/ 2072683 h 6858000"/>
              <a:gd name="connsiteX30" fmla="*/ 5164561 w 7236823"/>
              <a:gd name="connsiteY30" fmla="*/ 2194730 h 6858000"/>
              <a:gd name="connsiteX31" fmla="*/ 5152373 w 7236823"/>
              <a:gd name="connsiteY31" fmla="*/ 2317308 h 6858000"/>
              <a:gd name="connsiteX32" fmla="*/ 5144426 w 7236823"/>
              <a:gd name="connsiteY32" fmla="*/ 2440947 h 6858000"/>
              <a:gd name="connsiteX33" fmla="*/ 5142305 w 7236823"/>
              <a:gd name="connsiteY33" fmla="*/ 2565648 h 6858000"/>
              <a:gd name="connsiteX34" fmla="*/ 5140715 w 7236823"/>
              <a:gd name="connsiteY34" fmla="*/ 2690349 h 6858000"/>
              <a:gd name="connsiteX35" fmla="*/ 5135946 w 7236823"/>
              <a:gd name="connsiteY35" fmla="*/ 2815580 h 6858000"/>
              <a:gd name="connsiteX36" fmla="*/ 5128528 w 7236823"/>
              <a:gd name="connsiteY36" fmla="*/ 2940811 h 6858000"/>
              <a:gd name="connsiteX37" fmla="*/ 5117930 w 7236823"/>
              <a:gd name="connsiteY37" fmla="*/ 3065511 h 6858000"/>
              <a:gd name="connsiteX38" fmla="*/ 5102562 w 7236823"/>
              <a:gd name="connsiteY38" fmla="*/ 3190212 h 6858000"/>
              <a:gd name="connsiteX39" fmla="*/ 5084546 w 7236823"/>
              <a:gd name="connsiteY39" fmla="*/ 3313320 h 6858000"/>
              <a:gd name="connsiteX40" fmla="*/ 5062290 w 7236823"/>
              <a:gd name="connsiteY40" fmla="*/ 3435898 h 6858000"/>
              <a:gd name="connsiteX41" fmla="*/ 5036324 w 7236823"/>
              <a:gd name="connsiteY41" fmla="*/ 3556354 h 6858000"/>
              <a:gd name="connsiteX42" fmla="*/ 5006120 w 7236823"/>
              <a:gd name="connsiteY42" fmla="*/ 3675217 h 6858000"/>
              <a:gd name="connsiteX43" fmla="*/ 4971676 w 7236823"/>
              <a:gd name="connsiteY43" fmla="*/ 3793020 h 6858000"/>
              <a:gd name="connsiteX44" fmla="*/ 4932463 w 7236823"/>
              <a:gd name="connsiteY44" fmla="*/ 3908169 h 6858000"/>
              <a:gd name="connsiteX45" fmla="*/ 4888481 w 7236823"/>
              <a:gd name="connsiteY45" fmla="*/ 4019603 h 6858000"/>
              <a:gd name="connsiteX46" fmla="*/ 4839730 w 7236823"/>
              <a:gd name="connsiteY46" fmla="*/ 4129976 h 6858000"/>
              <a:gd name="connsiteX47" fmla="*/ 4786210 w 7236823"/>
              <a:gd name="connsiteY47" fmla="*/ 4236105 h 6858000"/>
              <a:gd name="connsiteX48" fmla="*/ 4727391 w 7236823"/>
              <a:gd name="connsiteY48" fmla="*/ 4339049 h 6858000"/>
              <a:gd name="connsiteX49" fmla="*/ 4663272 w 7236823"/>
              <a:gd name="connsiteY49" fmla="*/ 4438809 h 6858000"/>
              <a:gd name="connsiteX50" fmla="*/ 4593855 w 7236823"/>
              <a:gd name="connsiteY50" fmla="*/ 4534325 h 6858000"/>
              <a:gd name="connsiteX51" fmla="*/ 4518609 w 7236823"/>
              <a:gd name="connsiteY51" fmla="*/ 4625595 h 6858000"/>
              <a:gd name="connsiteX52" fmla="*/ 4437533 w 7236823"/>
              <a:gd name="connsiteY52" fmla="*/ 4712620 h 6858000"/>
              <a:gd name="connsiteX53" fmla="*/ 4350099 w 7236823"/>
              <a:gd name="connsiteY53" fmla="*/ 4794869 h 6858000"/>
              <a:gd name="connsiteX54" fmla="*/ 4257366 w 7236823"/>
              <a:gd name="connsiteY54" fmla="*/ 4871812 h 6858000"/>
              <a:gd name="connsiteX55" fmla="*/ 4157745 w 7236823"/>
              <a:gd name="connsiteY55" fmla="*/ 4944510 h 6858000"/>
              <a:gd name="connsiteX56" fmla="*/ 4051764 w 7236823"/>
              <a:gd name="connsiteY56" fmla="*/ 5010309 h 6858000"/>
              <a:gd name="connsiteX57" fmla="*/ 3939424 w 7236823"/>
              <a:gd name="connsiteY57" fmla="*/ 5071333 h 6858000"/>
              <a:gd name="connsiteX58" fmla="*/ 3820196 w 7236823"/>
              <a:gd name="connsiteY58" fmla="*/ 5125989 h 6858000"/>
              <a:gd name="connsiteX59" fmla="*/ 3693019 w 7236823"/>
              <a:gd name="connsiteY59" fmla="*/ 5173747 h 6858000"/>
              <a:gd name="connsiteX60" fmla="*/ 3560013 w 7236823"/>
              <a:gd name="connsiteY60" fmla="*/ 5215137 h 6858000"/>
              <a:gd name="connsiteX61" fmla="*/ 3419059 w 7236823"/>
              <a:gd name="connsiteY61" fmla="*/ 5249628 h 6858000"/>
              <a:gd name="connsiteX62" fmla="*/ 3270686 w 7236823"/>
              <a:gd name="connsiteY62" fmla="*/ 5277222 h 6858000"/>
              <a:gd name="connsiteX63" fmla="*/ 3115424 w 7236823"/>
              <a:gd name="connsiteY63" fmla="*/ 5296855 h 6858000"/>
              <a:gd name="connsiteX64" fmla="*/ 2951683 w 7236823"/>
              <a:gd name="connsiteY64" fmla="*/ 5309591 h 6858000"/>
              <a:gd name="connsiteX65" fmla="*/ 2779995 w 7236823"/>
              <a:gd name="connsiteY65" fmla="*/ 5313305 h 6858000"/>
              <a:gd name="connsiteX66" fmla="*/ 2609896 w 7236823"/>
              <a:gd name="connsiteY66" fmla="*/ 5317550 h 6858000"/>
              <a:gd name="connsiteX67" fmla="*/ 2450395 w 7236823"/>
              <a:gd name="connsiteY67" fmla="*/ 5330816 h 6858000"/>
              <a:gd name="connsiteX68" fmla="*/ 2302022 w 7236823"/>
              <a:gd name="connsiteY68" fmla="*/ 5351511 h 6858000"/>
              <a:gd name="connsiteX69" fmla="*/ 2162657 w 7236823"/>
              <a:gd name="connsiteY69" fmla="*/ 5379635 h 6858000"/>
              <a:gd name="connsiteX70" fmla="*/ 2033361 w 7236823"/>
              <a:gd name="connsiteY70" fmla="*/ 5414658 h 6858000"/>
              <a:gd name="connsiteX71" fmla="*/ 1913602 w 7236823"/>
              <a:gd name="connsiteY71" fmla="*/ 5456048 h 6858000"/>
              <a:gd name="connsiteX72" fmla="*/ 1802853 w 7236823"/>
              <a:gd name="connsiteY72" fmla="*/ 5502213 h 6858000"/>
              <a:gd name="connsiteX73" fmla="*/ 1700581 w 7236823"/>
              <a:gd name="connsiteY73" fmla="*/ 5554747 h 6858000"/>
              <a:gd name="connsiteX74" fmla="*/ 1606788 w 7236823"/>
              <a:gd name="connsiteY74" fmla="*/ 5610995 h 6858000"/>
              <a:gd name="connsiteX75" fmla="*/ 1519884 w 7236823"/>
              <a:gd name="connsiteY75" fmla="*/ 5671488 h 6858000"/>
              <a:gd name="connsiteX76" fmla="*/ 1441458 w 7236823"/>
              <a:gd name="connsiteY76" fmla="*/ 5735695 h 6858000"/>
              <a:gd name="connsiteX77" fmla="*/ 1370451 w 7236823"/>
              <a:gd name="connsiteY77" fmla="*/ 5802025 h 6858000"/>
              <a:gd name="connsiteX78" fmla="*/ 1305803 w 7236823"/>
              <a:gd name="connsiteY78" fmla="*/ 5871539 h 6858000"/>
              <a:gd name="connsiteX79" fmla="*/ 1248043 w 7236823"/>
              <a:gd name="connsiteY79" fmla="*/ 5941584 h 6858000"/>
              <a:gd name="connsiteX80" fmla="*/ 1196643 w 7236823"/>
              <a:gd name="connsiteY80" fmla="*/ 6013220 h 6858000"/>
              <a:gd name="connsiteX81" fmla="*/ 1151071 w 7236823"/>
              <a:gd name="connsiteY81" fmla="*/ 6085918 h 6858000"/>
              <a:gd name="connsiteX82" fmla="*/ 1110268 w 7236823"/>
              <a:gd name="connsiteY82" fmla="*/ 6158085 h 6858000"/>
              <a:gd name="connsiteX83" fmla="*/ 1075295 w 7236823"/>
              <a:gd name="connsiteY83" fmla="*/ 6229722 h 6858000"/>
              <a:gd name="connsiteX84" fmla="*/ 1045090 w 7236823"/>
              <a:gd name="connsiteY84" fmla="*/ 6300828 h 6858000"/>
              <a:gd name="connsiteX85" fmla="*/ 1018595 w 7236823"/>
              <a:gd name="connsiteY85" fmla="*/ 6369280 h 6858000"/>
              <a:gd name="connsiteX86" fmla="*/ 996869 w 7236823"/>
              <a:gd name="connsiteY86" fmla="*/ 6436141 h 6858000"/>
              <a:gd name="connsiteX87" fmla="*/ 978322 w 7236823"/>
              <a:gd name="connsiteY87" fmla="*/ 6499818 h 6858000"/>
              <a:gd name="connsiteX88" fmla="*/ 964015 w 7236823"/>
              <a:gd name="connsiteY88" fmla="*/ 6560311 h 6858000"/>
              <a:gd name="connsiteX89" fmla="*/ 952357 w 7236823"/>
              <a:gd name="connsiteY89" fmla="*/ 6616559 h 6858000"/>
              <a:gd name="connsiteX90" fmla="*/ 943349 w 7236823"/>
              <a:gd name="connsiteY90" fmla="*/ 6669092 h 6858000"/>
              <a:gd name="connsiteX91" fmla="*/ 936460 w 7236823"/>
              <a:gd name="connsiteY91" fmla="*/ 6715258 h 6858000"/>
              <a:gd name="connsiteX92" fmla="*/ 931161 w 7236823"/>
              <a:gd name="connsiteY92" fmla="*/ 6757179 h 6858000"/>
              <a:gd name="connsiteX93" fmla="*/ 928512 w 7236823"/>
              <a:gd name="connsiteY93" fmla="*/ 6792201 h 6858000"/>
              <a:gd name="connsiteX94" fmla="*/ 925862 w 7236823"/>
              <a:gd name="connsiteY94" fmla="*/ 6841020 h 6858000"/>
              <a:gd name="connsiteX95" fmla="*/ 925862 w 7236823"/>
              <a:gd name="connsiteY95" fmla="*/ 6858000 h 6858000"/>
              <a:gd name="connsiteX96" fmla="*/ 0 w 7236823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7236823" h="6858000">
                <a:moveTo>
                  <a:pt x="0" y="0"/>
                </a:moveTo>
                <a:lnTo>
                  <a:pt x="7236823" y="0"/>
                </a:lnTo>
                <a:lnTo>
                  <a:pt x="7236823" y="4594"/>
                </a:lnTo>
                <a:lnTo>
                  <a:pt x="7128384" y="13797"/>
                </a:lnTo>
                <a:lnTo>
                  <a:pt x="7006506" y="31308"/>
                </a:lnTo>
                <a:lnTo>
                  <a:pt x="6887808" y="55187"/>
                </a:lnTo>
                <a:lnTo>
                  <a:pt x="6773349" y="85964"/>
                </a:lnTo>
                <a:lnTo>
                  <a:pt x="6661539" y="122578"/>
                </a:lnTo>
                <a:lnTo>
                  <a:pt x="6552909" y="165029"/>
                </a:lnTo>
                <a:lnTo>
                  <a:pt x="6447988" y="213318"/>
                </a:lnTo>
                <a:lnTo>
                  <a:pt x="6346776" y="267443"/>
                </a:lnTo>
                <a:lnTo>
                  <a:pt x="6249274" y="326875"/>
                </a:lnTo>
                <a:lnTo>
                  <a:pt x="6155481" y="390552"/>
                </a:lnTo>
                <a:lnTo>
                  <a:pt x="6065397" y="460596"/>
                </a:lnTo>
                <a:lnTo>
                  <a:pt x="5979554" y="534886"/>
                </a:lnTo>
                <a:lnTo>
                  <a:pt x="5896358" y="613421"/>
                </a:lnTo>
                <a:lnTo>
                  <a:pt x="5817932" y="696201"/>
                </a:lnTo>
                <a:lnTo>
                  <a:pt x="5743216" y="783226"/>
                </a:lnTo>
                <a:lnTo>
                  <a:pt x="5673270" y="873965"/>
                </a:lnTo>
                <a:lnTo>
                  <a:pt x="5606501" y="968950"/>
                </a:lnTo>
                <a:lnTo>
                  <a:pt x="5544502" y="1067119"/>
                </a:lnTo>
                <a:lnTo>
                  <a:pt x="5486213" y="1168471"/>
                </a:lnTo>
                <a:lnTo>
                  <a:pt x="5432692" y="1273007"/>
                </a:lnTo>
                <a:lnTo>
                  <a:pt x="5382881" y="1380197"/>
                </a:lnTo>
                <a:lnTo>
                  <a:pt x="5337840" y="1490039"/>
                </a:lnTo>
                <a:lnTo>
                  <a:pt x="5297568" y="1602535"/>
                </a:lnTo>
                <a:lnTo>
                  <a:pt x="5261533" y="1717684"/>
                </a:lnTo>
                <a:lnTo>
                  <a:pt x="5230799" y="1834425"/>
                </a:lnTo>
                <a:lnTo>
                  <a:pt x="5203774" y="1952758"/>
                </a:lnTo>
                <a:lnTo>
                  <a:pt x="5181518" y="2072683"/>
                </a:lnTo>
                <a:lnTo>
                  <a:pt x="5164561" y="2194730"/>
                </a:lnTo>
                <a:lnTo>
                  <a:pt x="5152373" y="2317308"/>
                </a:lnTo>
                <a:lnTo>
                  <a:pt x="5144426" y="2440947"/>
                </a:lnTo>
                <a:lnTo>
                  <a:pt x="5142305" y="2565648"/>
                </a:lnTo>
                <a:lnTo>
                  <a:pt x="5140715" y="2690349"/>
                </a:lnTo>
                <a:lnTo>
                  <a:pt x="5135946" y="2815580"/>
                </a:lnTo>
                <a:lnTo>
                  <a:pt x="5128528" y="2940811"/>
                </a:lnTo>
                <a:lnTo>
                  <a:pt x="5117930" y="3065511"/>
                </a:lnTo>
                <a:lnTo>
                  <a:pt x="5102562" y="3190212"/>
                </a:lnTo>
                <a:lnTo>
                  <a:pt x="5084546" y="3313320"/>
                </a:lnTo>
                <a:lnTo>
                  <a:pt x="5062290" y="3435898"/>
                </a:lnTo>
                <a:lnTo>
                  <a:pt x="5036324" y="3556354"/>
                </a:lnTo>
                <a:lnTo>
                  <a:pt x="5006120" y="3675217"/>
                </a:lnTo>
                <a:lnTo>
                  <a:pt x="4971676" y="3793020"/>
                </a:lnTo>
                <a:lnTo>
                  <a:pt x="4932463" y="3908169"/>
                </a:lnTo>
                <a:lnTo>
                  <a:pt x="4888481" y="4019603"/>
                </a:lnTo>
                <a:lnTo>
                  <a:pt x="4839730" y="4129976"/>
                </a:lnTo>
                <a:lnTo>
                  <a:pt x="4786210" y="4236105"/>
                </a:lnTo>
                <a:lnTo>
                  <a:pt x="4727391" y="4339049"/>
                </a:lnTo>
                <a:lnTo>
                  <a:pt x="4663272" y="4438809"/>
                </a:lnTo>
                <a:lnTo>
                  <a:pt x="4593855" y="4534325"/>
                </a:lnTo>
                <a:lnTo>
                  <a:pt x="4518609" y="4625595"/>
                </a:lnTo>
                <a:lnTo>
                  <a:pt x="4437533" y="4712620"/>
                </a:lnTo>
                <a:lnTo>
                  <a:pt x="4350099" y="4794869"/>
                </a:lnTo>
                <a:lnTo>
                  <a:pt x="4257366" y="4871812"/>
                </a:lnTo>
                <a:lnTo>
                  <a:pt x="4157745" y="4944510"/>
                </a:lnTo>
                <a:lnTo>
                  <a:pt x="4051764" y="5010309"/>
                </a:lnTo>
                <a:lnTo>
                  <a:pt x="3939424" y="5071333"/>
                </a:lnTo>
                <a:lnTo>
                  <a:pt x="3820196" y="5125989"/>
                </a:lnTo>
                <a:lnTo>
                  <a:pt x="3693019" y="5173747"/>
                </a:lnTo>
                <a:lnTo>
                  <a:pt x="3560013" y="5215137"/>
                </a:lnTo>
                <a:lnTo>
                  <a:pt x="3419059" y="5249628"/>
                </a:lnTo>
                <a:lnTo>
                  <a:pt x="3270686" y="5277222"/>
                </a:lnTo>
                <a:lnTo>
                  <a:pt x="3115424" y="5296855"/>
                </a:lnTo>
                <a:lnTo>
                  <a:pt x="2951683" y="5309591"/>
                </a:lnTo>
                <a:lnTo>
                  <a:pt x="2779995" y="5313305"/>
                </a:lnTo>
                <a:lnTo>
                  <a:pt x="2609896" y="5317550"/>
                </a:lnTo>
                <a:lnTo>
                  <a:pt x="2450395" y="5330816"/>
                </a:lnTo>
                <a:lnTo>
                  <a:pt x="2302022" y="5351511"/>
                </a:lnTo>
                <a:lnTo>
                  <a:pt x="2162657" y="5379635"/>
                </a:lnTo>
                <a:lnTo>
                  <a:pt x="2033361" y="5414658"/>
                </a:lnTo>
                <a:lnTo>
                  <a:pt x="1913602" y="5456048"/>
                </a:lnTo>
                <a:lnTo>
                  <a:pt x="1802853" y="5502213"/>
                </a:lnTo>
                <a:lnTo>
                  <a:pt x="1700581" y="5554747"/>
                </a:lnTo>
                <a:lnTo>
                  <a:pt x="1606788" y="5610995"/>
                </a:lnTo>
                <a:lnTo>
                  <a:pt x="1519884" y="5671488"/>
                </a:lnTo>
                <a:lnTo>
                  <a:pt x="1441458" y="5735695"/>
                </a:lnTo>
                <a:lnTo>
                  <a:pt x="1370451" y="5802025"/>
                </a:lnTo>
                <a:lnTo>
                  <a:pt x="1305803" y="5871539"/>
                </a:lnTo>
                <a:lnTo>
                  <a:pt x="1248043" y="5941584"/>
                </a:lnTo>
                <a:lnTo>
                  <a:pt x="1196643" y="6013220"/>
                </a:lnTo>
                <a:lnTo>
                  <a:pt x="1151071" y="6085918"/>
                </a:lnTo>
                <a:lnTo>
                  <a:pt x="1110268" y="6158085"/>
                </a:lnTo>
                <a:lnTo>
                  <a:pt x="1075295" y="6229722"/>
                </a:lnTo>
                <a:lnTo>
                  <a:pt x="1045090" y="6300828"/>
                </a:lnTo>
                <a:lnTo>
                  <a:pt x="1018595" y="6369280"/>
                </a:lnTo>
                <a:lnTo>
                  <a:pt x="996869" y="6436141"/>
                </a:lnTo>
                <a:lnTo>
                  <a:pt x="978322" y="6499818"/>
                </a:lnTo>
                <a:lnTo>
                  <a:pt x="964015" y="6560311"/>
                </a:lnTo>
                <a:lnTo>
                  <a:pt x="952357" y="6616559"/>
                </a:lnTo>
                <a:lnTo>
                  <a:pt x="943349" y="6669092"/>
                </a:lnTo>
                <a:lnTo>
                  <a:pt x="936460" y="6715258"/>
                </a:lnTo>
                <a:lnTo>
                  <a:pt x="931161" y="6757179"/>
                </a:lnTo>
                <a:lnTo>
                  <a:pt x="928512" y="6792201"/>
                </a:lnTo>
                <a:lnTo>
                  <a:pt x="925862" y="6841020"/>
                </a:lnTo>
                <a:lnTo>
                  <a:pt x="925862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/>
            <a:stretch>
              <a:fillRect l="-27000" t="4000" r="-24000" b="1000"/>
            </a:stretch>
          </a:blipFill>
        </p:spPr>
      </p:pic>
      <p:sp>
        <p:nvSpPr>
          <p:cNvPr id="6" name="9Slide.vn 2">
            <a:extLst>
              <a:ext uri="{FF2B5EF4-FFF2-40B4-BE49-F238E27FC236}">
                <a16:creationId xmlns:a16="http://schemas.microsoft.com/office/drawing/2014/main" id="{4C83AB52-1901-42E6-99EE-CEA7485FBA39}"/>
              </a:ext>
            </a:extLst>
          </p:cNvPr>
          <p:cNvSpPr txBox="1">
            <a:spLocks/>
          </p:cNvSpPr>
          <p:nvPr/>
        </p:nvSpPr>
        <p:spPr>
          <a:xfrm>
            <a:off x="5114010" y="1981949"/>
            <a:ext cx="6993180" cy="4374401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83DB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Jtrrouter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sumo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tỷ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đích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tỷ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trăm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quay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vòng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di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(Linux / Windows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 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lệnh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9Slide.vn 3">
            <a:extLst>
              <a:ext uri="{FF2B5EF4-FFF2-40B4-BE49-F238E27FC236}">
                <a16:creationId xmlns:a16="http://schemas.microsoft.com/office/drawing/2014/main" id="{9B4EECEF-0273-4AE7-838E-FF82B47FBCA6}"/>
              </a:ext>
            </a:extLst>
          </p:cNvPr>
          <p:cNvSpPr txBox="1">
            <a:spLocks/>
          </p:cNvSpPr>
          <p:nvPr/>
        </p:nvSpPr>
        <p:spPr>
          <a:xfrm>
            <a:off x="5231471" y="433117"/>
            <a:ext cx="7237413" cy="230420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83DB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en-US" b="1" dirty="0" err="1"/>
              <a:t>Jtrrouter</a:t>
            </a:r>
            <a:r>
              <a:rPr lang="en-US" b="1" dirty="0"/>
              <a:t> </a:t>
            </a:r>
          </a:p>
          <a:p>
            <a:r>
              <a:rPr lang="en-US" b="1" dirty="0"/>
              <a:t>junction turning ratios router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87280F-79AC-4E2F-A8F3-54E566CD1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FAF2-1F6A-46A8-A6E5-DD45B02A9C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3491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9Slide.vn 1">
            <a:extLst>
              <a:ext uri="{FF2B5EF4-FFF2-40B4-BE49-F238E27FC236}">
                <a16:creationId xmlns:a16="http://schemas.microsoft.com/office/drawing/2014/main" id="{A00708AC-FB04-42FE-9B0F-B21DCB1ADC83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 t="19202" b="19202"/>
          <a:stretch>
            <a:fillRect/>
          </a:stretch>
        </p:blipFill>
        <p:spPr>
          <a:xfrm>
            <a:off x="0" y="0"/>
            <a:ext cx="12185650" cy="4935538"/>
          </a:xfrm>
          <a:custGeom>
            <a:avLst/>
            <a:gdLst>
              <a:gd name="connsiteX0" fmla="*/ 0 w 10656832"/>
              <a:gd name="connsiteY0" fmla="*/ 0 h 4315836"/>
              <a:gd name="connsiteX1" fmla="*/ 10656832 w 10656832"/>
              <a:gd name="connsiteY1" fmla="*/ 0 h 4315836"/>
              <a:gd name="connsiteX2" fmla="*/ 10618003 w 10656832"/>
              <a:gd name="connsiteY2" fmla="*/ 131079 h 4315836"/>
              <a:gd name="connsiteX3" fmla="*/ 10143533 w 10656832"/>
              <a:gd name="connsiteY3" fmla="*/ 1015084 h 4315836"/>
              <a:gd name="connsiteX4" fmla="*/ 9059962 w 10656832"/>
              <a:gd name="connsiteY4" fmla="*/ 1703989 h 4315836"/>
              <a:gd name="connsiteX5" fmla="*/ 7628903 w 10656832"/>
              <a:gd name="connsiteY5" fmla="*/ 1625364 h 4315836"/>
              <a:gd name="connsiteX6" fmla="*/ 5798043 w 10656832"/>
              <a:gd name="connsiteY6" fmla="*/ 1909911 h 4315836"/>
              <a:gd name="connsiteX7" fmla="*/ 4546332 w 10656832"/>
              <a:gd name="connsiteY7" fmla="*/ 3145447 h 4315836"/>
              <a:gd name="connsiteX8" fmla="*/ 2304463 w 10656832"/>
              <a:gd name="connsiteY8" fmla="*/ 4309846 h 4315836"/>
              <a:gd name="connsiteX9" fmla="*/ 525913 w 10656832"/>
              <a:gd name="connsiteY9" fmla="*/ 3224072 h 4315836"/>
              <a:gd name="connsiteX10" fmla="*/ 37255 w 10656832"/>
              <a:gd name="connsiteY10" fmla="*/ 2324272 h 4315836"/>
              <a:gd name="connsiteX11" fmla="*/ 0 w 10656832"/>
              <a:gd name="connsiteY11" fmla="*/ 2221827 h 4315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656832" h="4315836">
                <a:moveTo>
                  <a:pt x="0" y="0"/>
                </a:moveTo>
                <a:lnTo>
                  <a:pt x="10656832" y="0"/>
                </a:lnTo>
                <a:lnTo>
                  <a:pt x="10618003" y="131079"/>
                </a:lnTo>
                <a:cubicBezTo>
                  <a:pt x="10513441" y="452073"/>
                  <a:pt x="10353708" y="765168"/>
                  <a:pt x="10143533" y="1015084"/>
                </a:cubicBezTo>
                <a:cubicBezTo>
                  <a:pt x="9870772" y="1340816"/>
                  <a:pt x="9474708" y="1614131"/>
                  <a:pt x="9059962" y="1703989"/>
                </a:cubicBezTo>
                <a:cubicBezTo>
                  <a:pt x="8585434" y="1801334"/>
                  <a:pt x="8095959" y="1733941"/>
                  <a:pt x="7628903" y="1625364"/>
                </a:cubicBezTo>
                <a:cubicBezTo>
                  <a:pt x="7087117" y="1501810"/>
                  <a:pt x="6336091" y="1561715"/>
                  <a:pt x="5798043" y="1909911"/>
                </a:cubicBezTo>
                <a:cubicBezTo>
                  <a:pt x="5282413" y="2239387"/>
                  <a:pt x="4942396" y="2688673"/>
                  <a:pt x="4546332" y="3145447"/>
                </a:cubicBezTo>
                <a:cubicBezTo>
                  <a:pt x="3967183" y="3808144"/>
                  <a:pt x="3231102" y="4380983"/>
                  <a:pt x="2304463" y="4309846"/>
                </a:cubicBezTo>
                <a:cubicBezTo>
                  <a:pt x="1568382" y="4257430"/>
                  <a:pt x="948132" y="3808144"/>
                  <a:pt x="525913" y="3224072"/>
                </a:cubicBezTo>
                <a:cubicBezTo>
                  <a:pt x="324144" y="2948885"/>
                  <a:pt x="164411" y="2642107"/>
                  <a:pt x="37255" y="2324272"/>
                </a:cubicBezTo>
                <a:lnTo>
                  <a:pt x="0" y="2221827"/>
                </a:lnTo>
                <a:close/>
              </a:path>
            </a:pathLst>
          </a:custGeom>
        </p:spPr>
      </p:pic>
      <p:sp>
        <p:nvSpPr>
          <p:cNvPr id="26" name="9Slide.vn 2">
            <a:extLst>
              <a:ext uri="{FF2B5EF4-FFF2-40B4-BE49-F238E27FC236}">
                <a16:creationId xmlns:a16="http://schemas.microsoft.com/office/drawing/2014/main" id="{A8509022-9A41-4232-AA33-CE502257D2E9}"/>
              </a:ext>
            </a:extLst>
          </p:cNvPr>
          <p:cNvSpPr txBox="1"/>
          <p:nvPr/>
        </p:nvSpPr>
        <p:spPr>
          <a:xfrm>
            <a:off x="771279" y="349382"/>
            <a:ext cx="10643092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0000"/>
              </a:lnSpc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err="1">
                <a:solidFill>
                  <a:schemeClr val="bg1"/>
                </a:solidFill>
              </a:rPr>
              <a:t>Tiếp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theo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rgbClr val="FF7300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28" name="9Slide.vn 3">
            <a:extLst>
              <a:ext uri="{FF2B5EF4-FFF2-40B4-BE49-F238E27FC236}">
                <a16:creationId xmlns:a16="http://schemas.microsoft.com/office/drawing/2014/main" id="{E5859B46-F266-4661-BA3B-F33664F3C2FA}"/>
              </a:ext>
            </a:extLst>
          </p:cNvPr>
          <p:cNvSpPr/>
          <p:nvPr/>
        </p:nvSpPr>
        <p:spPr>
          <a:xfrm>
            <a:off x="5795789" y="818245"/>
            <a:ext cx="600422" cy="5327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3" name="9Slide.vn 4">
            <a:extLst>
              <a:ext uri="{FF2B5EF4-FFF2-40B4-BE49-F238E27FC236}">
                <a16:creationId xmlns:a16="http://schemas.microsoft.com/office/drawing/2014/main" id="{0851698F-2991-409E-95B1-1E87135D3037}"/>
              </a:ext>
            </a:extLst>
          </p:cNvPr>
          <p:cNvGrpSpPr/>
          <p:nvPr/>
        </p:nvGrpSpPr>
        <p:grpSpPr>
          <a:xfrm>
            <a:off x="-115989" y="2606072"/>
            <a:ext cx="7547828" cy="4251928"/>
            <a:chOff x="2015173" y="1130142"/>
            <a:chExt cx="8161654" cy="4597717"/>
          </a:xfrm>
        </p:grpSpPr>
        <p:pic>
          <p:nvPicPr>
            <p:cNvPr id="34" name="9Slide.vn 5">
              <a:extLst>
                <a:ext uri="{FF2B5EF4-FFF2-40B4-BE49-F238E27FC236}">
                  <a16:creationId xmlns:a16="http://schemas.microsoft.com/office/drawing/2014/main" id="{6CDA145D-114E-4F9F-AAA6-917EAB3C2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5173" y="1130142"/>
              <a:ext cx="8161654" cy="4597717"/>
            </a:xfrm>
            <a:prstGeom prst="rect">
              <a:avLst/>
            </a:prstGeom>
            <a:effectLst>
              <a:outerShdw blurRad="660400" dist="317500" dir="5400000" sx="95000" sy="95000" algn="t" rotWithShape="0">
                <a:schemeClr val="tx1">
                  <a:alpha val="40000"/>
                </a:schemeClr>
              </a:outerShdw>
            </a:effectLst>
          </p:spPr>
        </p:pic>
        <p:pic>
          <p:nvPicPr>
            <p:cNvPr id="37" name="9Slide.vn 6" descr="ZcAPAfJXUi7feMxUgRmCTvXcVidbWBTGhN1eHiZ8dHmwia6dtweq2R1_xBQo5-2lbT-1v_Sv7EFiIBpjS1muNmSwM0EUDtyA4MkMN-aTd10p-sMybbjXmn0uBFzHk4bWl8OcqLdzvWs.png">
              <a:extLst>
                <a:ext uri="{FF2B5EF4-FFF2-40B4-BE49-F238E27FC236}">
                  <a16:creationId xmlns:a16="http://schemas.microsoft.com/office/drawing/2014/main" id="{E57EB1D8-E6EE-4DFC-8510-12D0D06616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96214"/>
            <a:stretch/>
          </p:blipFill>
          <p:spPr>
            <a:xfrm>
              <a:off x="3170194" y="4339998"/>
              <a:ext cx="5878556" cy="860653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CBFA85-82A0-41F4-9197-E1B114CBC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FAF2-1F6A-46A8-A6E5-DD45B02A9C40}" type="slidenum">
              <a:rPr lang="en-US" smtClean="0"/>
              <a:t>11</a:t>
            </a:fld>
            <a:endParaRPr lang="en-US" dirty="0"/>
          </a:p>
        </p:txBody>
      </p:sp>
      <p:sp>
        <p:nvSpPr>
          <p:cNvPr id="16" name="9Slide.vn 4">
            <a:extLst>
              <a:ext uri="{FF2B5EF4-FFF2-40B4-BE49-F238E27FC236}">
                <a16:creationId xmlns:a16="http://schemas.microsoft.com/office/drawing/2014/main" id="{BBD8EF90-29A7-4FD0-9B18-DD451A99B3AC}"/>
              </a:ext>
            </a:extLst>
          </p:cNvPr>
          <p:cNvSpPr/>
          <p:nvPr/>
        </p:nvSpPr>
        <p:spPr>
          <a:xfrm>
            <a:off x="6396211" y="2196470"/>
            <a:ext cx="5113722" cy="2535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buộc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+)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qua 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netconvert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netgenerate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+)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+)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9Slide.vn 4">
            <a:extLst>
              <a:ext uri="{FF2B5EF4-FFF2-40B4-BE49-F238E27FC236}">
                <a16:creationId xmlns:a16="http://schemas.microsoft.com/office/drawing/2014/main" id="{20EB759E-D1E6-48E0-A4CF-0B1BAF22D7F0}"/>
              </a:ext>
            </a:extLst>
          </p:cNvPr>
          <p:cNvSpPr/>
          <p:nvPr/>
        </p:nvSpPr>
        <p:spPr>
          <a:xfrm>
            <a:off x="6939860" y="4858616"/>
            <a:ext cx="5016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ra: </a:t>
            </a:r>
          </a:p>
          <a:p>
            <a:pPr lvl="0"/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Định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nghĩa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về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Phương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tiện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Loại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phương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tiện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và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Lộ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u="sng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sumo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9Slide.vn 4">
            <a:extLst>
              <a:ext uri="{FF2B5EF4-FFF2-40B4-BE49-F238E27FC236}">
                <a16:creationId xmlns:a16="http://schemas.microsoft.com/office/drawing/2014/main" id="{6B77ABBA-64D6-46B0-B691-91753F92BF4D}"/>
              </a:ext>
            </a:extLst>
          </p:cNvPr>
          <p:cNvSpPr/>
          <p:nvPr/>
        </p:nvSpPr>
        <p:spPr>
          <a:xfrm>
            <a:off x="6973388" y="6026628"/>
            <a:ext cx="5113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C ++.</a:t>
            </a:r>
          </a:p>
        </p:txBody>
      </p:sp>
      <p:pic>
        <p:nvPicPr>
          <p:cNvPr id="19" name="Picture 18" descr="Eclipse SUMO 🚦 (@EclipseSUMO) | Twitter">
            <a:extLst>
              <a:ext uri="{FF2B5EF4-FFF2-40B4-BE49-F238E27FC236}">
                <a16:creationId xmlns:a16="http://schemas.microsoft.com/office/drawing/2014/main" id="{60535EFC-E521-478C-A4E7-8D6B7271E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165" y="2986388"/>
            <a:ext cx="5436438" cy="3369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34796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 animBg="1"/>
      <p:bldP spid="16" grpId="0"/>
      <p:bldP spid="1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9Slide.vn 2">
            <a:extLst>
              <a:ext uri="{FF2B5EF4-FFF2-40B4-BE49-F238E27FC236}">
                <a16:creationId xmlns:a16="http://schemas.microsoft.com/office/drawing/2014/main" id="{528B8DAC-6A34-42F6-AAE7-68405D4496C8}"/>
              </a:ext>
            </a:extLst>
          </p:cNvPr>
          <p:cNvSpPr/>
          <p:nvPr/>
        </p:nvSpPr>
        <p:spPr>
          <a:xfrm>
            <a:off x="4641690" y="816625"/>
            <a:ext cx="3355681" cy="957108"/>
          </a:xfrm>
          <a:custGeom>
            <a:avLst/>
            <a:gdLst>
              <a:gd name="connsiteX0" fmla="*/ 883566 w 5616256"/>
              <a:gd name="connsiteY0" fmla="*/ 0 h 1601868"/>
              <a:gd name="connsiteX1" fmla="*/ 1525017 w 5616256"/>
              <a:gd name="connsiteY1" fmla="*/ 642359 h 1601868"/>
              <a:gd name="connsiteX2" fmla="*/ 2166084 w 5616256"/>
              <a:gd name="connsiteY2" fmla="*/ 163 h 1601868"/>
              <a:gd name="connsiteX3" fmla="*/ 2808826 w 5616256"/>
              <a:gd name="connsiteY3" fmla="*/ 643267 h 1601868"/>
              <a:gd name="connsiteX4" fmla="*/ 3452949 w 5616256"/>
              <a:gd name="connsiteY4" fmla="*/ 252 h 1601868"/>
              <a:gd name="connsiteX5" fmla="*/ 4094672 w 5616256"/>
              <a:gd name="connsiteY5" fmla="*/ 643630 h 1601868"/>
              <a:gd name="connsiteX6" fmla="*/ 4735739 w 5616256"/>
              <a:gd name="connsiteY6" fmla="*/ 1434 h 1601868"/>
              <a:gd name="connsiteX7" fmla="*/ 5616256 w 5616256"/>
              <a:gd name="connsiteY7" fmla="*/ 884254 h 1601868"/>
              <a:gd name="connsiteX8" fmla="*/ 5138661 w 5616256"/>
              <a:gd name="connsiteY8" fmla="*/ 1362587 h 1601868"/>
              <a:gd name="connsiteX9" fmla="*/ 4736003 w 5616256"/>
              <a:gd name="connsiteY9" fmla="*/ 959672 h 1601868"/>
              <a:gd name="connsiteX10" fmla="*/ 4094936 w 5616256"/>
              <a:gd name="connsiteY10" fmla="*/ 1601868 h 1601868"/>
              <a:gd name="connsiteX11" fmla="*/ 3452194 w 5616256"/>
              <a:gd name="connsiteY11" fmla="*/ 958763 h 1601868"/>
              <a:gd name="connsiteX12" fmla="*/ 2811127 w 5616256"/>
              <a:gd name="connsiteY12" fmla="*/ 1600960 h 1601868"/>
              <a:gd name="connsiteX13" fmla="*/ 2166348 w 5616256"/>
              <a:gd name="connsiteY13" fmla="*/ 958401 h 1601868"/>
              <a:gd name="connsiteX14" fmla="*/ 1525281 w 5616256"/>
              <a:gd name="connsiteY14" fmla="*/ 1600597 h 1601868"/>
              <a:gd name="connsiteX15" fmla="*/ 883557 w 5616256"/>
              <a:gd name="connsiteY15" fmla="*/ 957220 h 1601868"/>
              <a:gd name="connsiteX16" fmla="*/ 478878 w 5616256"/>
              <a:gd name="connsiteY16" fmla="*/ 1361441 h 1601868"/>
              <a:gd name="connsiteX17" fmla="*/ 0 w 5616256"/>
              <a:gd name="connsiteY17" fmla="*/ 881809 h 1601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16256" h="1601868">
                <a:moveTo>
                  <a:pt x="883566" y="0"/>
                </a:moveTo>
                <a:lnTo>
                  <a:pt x="1525017" y="642359"/>
                </a:lnTo>
                <a:lnTo>
                  <a:pt x="2166084" y="163"/>
                </a:lnTo>
                <a:lnTo>
                  <a:pt x="2808826" y="643267"/>
                </a:lnTo>
                <a:lnTo>
                  <a:pt x="3452949" y="252"/>
                </a:lnTo>
                <a:lnTo>
                  <a:pt x="4094672" y="643630"/>
                </a:lnTo>
                <a:lnTo>
                  <a:pt x="4735739" y="1434"/>
                </a:lnTo>
                <a:lnTo>
                  <a:pt x="5616256" y="884254"/>
                </a:lnTo>
                <a:lnTo>
                  <a:pt x="5138661" y="1362587"/>
                </a:lnTo>
                <a:lnTo>
                  <a:pt x="4736003" y="959672"/>
                </a:lnTo>
                <a:lnTo>
                  <a:pt x="4094936" y="1601868"/>
                </a:lnTo>
                <a:lnTo>
                  <a:pt x="3452194" y="958763"/>
                </a:lnTo>
                <a:lnTo>
                  <a:pt x="2811127" y="1600960"/>
                </a:lnTo>
                <a:lnTo>
                  <a:pt x="2166348" y="958401"/>
                </a:lnTo>
                <a:lnTo>
                  <a:pt x="1525281" y="1600597"/>
                </a:lnTo>
                <a:lnTo>
                  <a:pt x="883557" y="957220"/>
                </a:lnTo>
                <a:lnTo>
                  <a:pt x="478878" y="1361441"/>
                </a:lnTo>
                <a:lnTo>
                  <a:pt x="0" y="881809"/>
                </a:lnTo>
                <a:close/>
              </a:path>
            </a:pathLst>
          </a:custGeom>
          <a:solidFill>
            <a:srgbClr val="EAB8D1">
              <a:alpha val="22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9Slide.vn 4">
            <a:extLst>
              <a:ext uri="{FF2B5EF4-FFF2-40B4-BE49-F238E27FC236}">
                <a16:creationId xmlns:a16="http://schemas.microsoft.com/office/drawing/2014/main" id="{A6F45DC6-9E0E-4965-B1BF-AB859B0A556B}"/>
              </a:ext>
            </a:extLst>
          </p:cNvPr>
          <p:cNvSpPr txBox="1"/>
          <p:nvPr/>
        </p:nvSpPr>
        <p:spPr>
          <a:xfrm>
            <a:off x="434595" y="652960"/>
            <a:ext cx="3963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/>
              <a:t>Mô</a:t>
            </a:r>
            <a:r>
              <a:rPr lang="en-US" sz="3200" b="1" dirty="0"/>
              <a:t> </a:t>
            </a:r>
            <a:r>
              <a:rPr lang="en-US" sz="3200" b="1" dirty="0" err="1"/>
              <a:t>tả</a:t>
            </a:r>
            <a:r>
              <a:rPr lang="en-US" sz="3200" b="1" dirty="0"/>
              <a:t> </a:t>
            </a:r>
            <a:r>
              <a:rPr lang="en-US" sz="3200" b="1" dirty="0" err="1"/>
              <a:t>sử</a:t>
            </a:r>
            <a:r>
              <a:rPr lang="en-US" sz="3200" b="1" dirty="0"/>
              <a:t> </a:t>
            </a:r>
            <a:r>
              <a:rPr lang="en-US" sz="3200" b="1" dirty="0" err="1"/>
              <a:t>dụng</a:t>
            </a:r>
            <a:r>
              <a:rPr lang="en-US" sz="3200" b="1" dirty="0"/>
              <a:t>:</a:t>
            </a:r>
          </a:p>
        </p:txBody>
      </p:sp>
      <p:grpSp>
        <p:nvGrpSpPr>
          <p:cNvPr id="2" name="9Slide.vn 5">
            <a:extLst>
              <a:ext uri="{FF2B5EF4-FFF2-40B4-BE49-F238E27FC236}">
                <a16:creationId xmlns:a16="http://schemas.microsoft.com/office/drawing/2014/main" id="{9D09490E-99ED-4A99-85D9-46E57E72055E}"/>
              </a:ext>
            </a:extLst>
          </p:cNvPr>
          <p:cNvGrpSpPr/>
          <p:nvPr/>
        </p:nvGrpSpPr>
        <p:grpSpPr>
          <a:xfrm>
            <a:off x="1050320" y="2655112"/>
            <a:ext cx="4378440" cy="950013"/>
            <a:chOff x="1050319" y="3599266"/>
            <a:chExt cx="4399795" cy="487084"/>
          </a:xfrm>
        </p:grpSpPr>
        <p:sp>
          <p:nvSpPr>
            <p:cNvPr id="33" name="9Slide.vn 6">
              <a:extLst>
                <a:ext uri="{FF2B5EF4-FFF2-40B4-BE49-F238E27FC236}">
                  <a16:creationId xmlns:a16="http://schemas.microsoft.com/office/drawing/2014/main" id="{77B4564D-46CF-447B-848A-50DEA6E2C9A0}"/>
                </a:ext>
              </a:extLst>
            </p:cNvPr>
            <p:cNvSpPr txBox="1"/>
            <p:nvPr/>
          </p:nvSpPr>
          <p:spPr>
            <a:xfrm>
              <a:off x="1050320" y="3599266"/>
              <a:ext cx="3963640" cy="173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Roboto Light" panose="02000000000000000000" pitchFamily="2" charset="0"/>
              </a:endParaRPr>
            </a:p>
          </p:txBody>
        </p:sp>
        <p:sp>
          <p:nvSpPr>
            <p:cNvPr id="34" name="9Slide.vn 7">
              <a:extLst>
                <a:ext uri="{FF2B5EF4-FFF2-40B4-BE49-F238E27FC236}">
                  <a16:creationId xmlns:a16="http://schemas.microsoft.com/office/drawing/2014/main" id="{9C2D67EE-3321-4B5E-BAE0-E87913E61207}"/>
                </a:ext>
              </a:extLst>
            </p:cNvPr>
            <p:cNvSpPr txBox="1"/>
            <p:nvPr/>
          </p:nvSpPr>
          <p:spPr>
            <a:xfrm>
              <a:off x="1050319" y="3937820"/>
              <a:ext cx="4399795" cy="148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14000"/>
                </a:lnSpc>
              </a:pPr>
              <a:endParaRPr lang="en-US" sz="12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63" name="9Slide.vn 8">
            <a:extLst>
              <a:ext uri="{FF2B5EF4-FFF2-40B4-BE49-F238E27FC236}">
                <a16:creationId xmlns:a16="http://schemas.microsoft.com/office/drawing/2014/main" id="{3AEAFAE7-845E-4AB1-AB56-A5A3C656E04F}"/>
              </a:ext>
            </a:extLst>
          </p:cNvPr>
          <p:cNvSpPr/>
          <p:nvPr/>
        </p:nvSpPr>
        <p:spPr>
          <a:xfrm>
            <a:off x="5663379" y="4043737"/>
            <a:ext cx="899345" cy="1519084"/>
          </a:xfrm>
          <a:prstGeom prst="roundRect">
            <a:avLst>
              <a:gd name="adj" fmla="val 50000"/>
            </a:avLst>
          </a:prstGeom>
          <a:solidFill>
            <a:srgbClr val="66FFCC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E288B9-3EB9-4354-B63B-5C21189507AB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5263" y="5747290"/>
            <a:ext cx="2133993" cy="1129760"/>
          </a:xfrm>
          <a:prstGeom prst="rect">
            <a:avLst/>
          </a:prstGeom>
        </p:spPr>
      </p:pic>
      <p:sp>
        <p:nvSpPr>
          <p:cNvPr id="70" name="9Slide.vn 9">
            <a:extLst>
              <a:ext uri="{FF2B5EF4-FFF2-40B4-BE49-F238E27FC236}">
                <a16:creationId xmlns:a16="http://schemas.microsoft.com/office/drawing/2014/main" id="{66D57C44-4DCE-4ED0-8885-4B54EC26AAB3}"/>
              </a:ext>
            </a:extLst>
          </p:cNvPr>
          <p:cNvSpPr/>
          <p:nvPr/>
        </p:nvSpPr>
        <p:spPr>
          <a:xfrm>
            <a:off x="10769143" y="1285161"/>
            <a:ext cx="1393980" cy="397591"/>
          </a:xfrm>
          <a:custGeom>
            <a:avLst/>
            <a:gdLst>
              <a:gd name="connsiteX0" fmla="*/ 883566 w 5616256"/>
              <a:gd name="connsiteY0" fmla="*/ 0 h 1601868"/>
              <a:gd name="connsiteX1" fmla="*/ 1525017 w 5616256"/>
              <a:gd name="connsiteY1" fmla="*/ 642359 h 1601868"/>
              <a:gd name="connsiteX2" fmla="*/ 2166084 w 5616256"/>
              <a:gd name="connsiteY2" fmla="*/ 163 h 1601868"/>
              <a:gd name="connsiteX3" fmla="*/ 2808826 w 5616256"/>
              <a:gd name="connsiteY3" fmla="*/ 643267 h 1601868"/>
              <a:gd name="connsiteX4" fmla="*/ 3452949 w 5616256"/>
              <a:gd name="connsiteY4" fmla="*/ 252 h 1601868"/>
              <a:gd name="connsiteX5" fmla="*/ 4094672 w 5616256"/>
              <a:gd name="connsiteY5" fmla="*/ 643630 h 1601868"/>
              <a:gd name="connsiteX6" fmla="*/ 4735739 w 5616256"/>
              <a:gd name="connsiteY6" fmla="*/ 1434 h 1601868"/>
              <a:gd name="connsiteX7" fmla="*/ 5616256 w 5616256"/>
              <a:gd name="connsiteY7" fmla="*/ 884254 h 1601868"/>
              <a:gd name="connsiteX8" fmla="*/ 5138661 w 5616256"/>
              <a:gd name="connsiteY8" fmla="*/ 1362587 h 1601868"/>
              <a:gd name="connsiteX9" fmla="*/ 4736003 w 5616256"/>
              <a:gd name="connsiteY9" fmla="*/ 959672 h 1601868"/>
              <a:gd name="connsiteX10" fmla="*/ 4094936 w 5616256"/>
              <a:gd name="connsiteY10" fmla="*/ 1601868 h 1601868"/>
              <a:gd name="connsiteX11" fmla="*/ 3452194 w 5616256"/>
              <a:gd name="connsiteY11" fmla="*/ 958763 h 1601868"/>
              <a:gd name="connsiteX12" fmla="*/ 2811127 w 5616256"/>
              <a:gd name="connsiteY12" fmla="*/ 1600960 h 1601868"/>
              <a:gd name="connsiteX13" fmla="*/ 2166348 w 5616256"/>
              <a:gd name="connsiteY13" fmla="*/ 958401 h 1601868"/>
              <a:gd name="connsiteX14" fmla="*/ 1525281 w 5616256"/>
              <a:gd name="connsiteY14" fmla="*/ 1600597 h 1601868"/>
              <a:gd name="connsiteX15" fmla="*/ 883557 w 5616256"/>
              <a:gd name="connsiteY15" fmla="*/ 957220 h 1601868"/>
              <a:gd name="connsiteX16" fmla="*/ 478878 w 5616256"/>
              <a:gd name="connsiteY16" fmla="*/ 1361441 h 1601868"/>
              <a:gd name="connsiteX17" fmla="*/ 0 w 5616256"/>
              <a:gd name="connsiteY17" fmla="*/ 881809 h 1601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616256" h="1601868">
                <a:moveTo>
                  <a:pt x="883566" y="0"/>
                </a:moveTo>
                <a:lnTo>
                  <a:pt x="1525017" y="642359"/>
                </a:lnTo>
                <a:lnTo>
                  <a:pt x="2166084" y="163"/>
                </a:lnTo>
                <a:lnTo>
                  <a:pt x="2808826" y="643267"/>
                </a:lnTo>
                <a:lnTo>
                  <a:pt x="3452949" y="252"/>
                </a:lnTo>
                <a:lnTo>
                  <a:pt x="4094672" y="643630"/>
                </a:lnTo>
                <a:lnTo>
                  <a:pt x="4735739" y="1434"/>
                </a:lnTo>
                <a:lnTo>
                  <a:pt x="5616256" y="884254"/>
                </a:lnTo>
                <a:lnTo>
                  <a:pt x="5138661" y="1362587"/>
                </a:lnTo>
                <a:lnTo>
                  <a:pt x="4736003" y="959672"/>
                </a:lnTo>
                <a:lnTo>
                  <a:pt x="4094936" y="1601868"/>
                </a:lnTo>
                <a:lnTo>
                  <a:pt x="3452194" y="958763"/>
                </a:lnTo>
                <a:lnTo>
                  <a:pt x="2811127" y="1600960"/>
                </a:lnTo>
                <a:lnTo>
                  <a:pt x="2166348" y="958401"/>
                </a:lnTo>
                <a:lnTo>
                  <a:pt x="1525281" y="1600597"/>
                </a:lnTo>
                <a:lnTo>
                  <a:pt x="883557" y="957220"/>
                </a:lnTo>
                <a:lnTo>
                  <a:pt x="478878" y="1361441"/>
                </a:lnTo>
                <a:lnTo>
                  <a:pt x="0" y="881809"/>
                </a:lnTo>
                <a:close/>
              </a:path>
            </a:pathLst>
          </a:custGeom>
          <a:solidFill>
            <a:srgbClr val="00FFFF"/>
          </a:solidFill>
          <a:ln>
            <a:noFill/>
          </a:ln>
          <a:effectLst>
            <a:outerShdw blurRad="266700" dist="177800" dir="2700000" sx="98000" sy="98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43ECB46-7468-4389-9812-5BCBB4DD4C70}"/>
              </a:ext>
            </a:extLst>
          </p:cNvPr>
          <p:cNvGrpSpPr/>
          <p:nvPr/>
        </p:nvGrpSpPr>
        <p:grpSpPr>
          <a:xfrm>
            <a:off x="5843397" y="624321"/>
            <a:ext cx="4925746" cy="4938500"/>
            <a:chOff x="5843397" y="624321"/>
            <a:chExt cx="4925746" cy="4938500"/>
          </a:xfrm>
          <a:blipFill dpi="0" rotWithShape="1">
            <a:blip r:embed="rId4"/>
            <a:srcRect/>
            <a:stretch>
              <a:fillRect l="-27000" t="4000" r="-24000" b="1000"/>
            </a:stretch>
          </a:blip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3B4CCF7-1E96-4FED-9999-36395A948296}"/>
                </a:ext>
              </a:extLst>
            </p:cNvPr>
            <p:cNvGrpSpPr/>
            <p:nvPr/>
          </p:nvGrpSpPr>
          <p:grpSpPr>
            <a:xfrm>
              <a:off x="6611116" y="624321"/>
              <a:ext cx="4158027" cy="4938500"/>
              <a:chOff x="6611116" y="624321"/>
              <a:chExt cx="4158027" cy="4938500"/>
            </a:xfrm>
            <a:grpFill/>
          </p:grpSpPr>
          <p:sp>
            <p:nvSpPr>
              <p:cNvPr id="12" name="9Slide.vn 8">
                <a:extLst>
                  <a:ext uri="{FF2B5EF4-FFF2-40B4-BE49-F238E27FC236}">
                    <a16:creationId xmlns:a16="http://schemas.microsoft.com/office/drawing/2014/main" id="{BB44AEF2-1FA0-445E-8465-AD88E64918E9}"/>
                  </a:ext>
                </a:extLst>
              </p:cNvPr>
              <p:cNvSpPr/>
              <p:nvPr/>
            </p:nvSpPr>
            <p:spPr>
              <a:xfrm>
                <a:off x="9869798" y="624321"/>
                <a:ext cx="899345" cy="49385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9Slide.vn 8">
                <a:extLst>
                  <a:ext uri="{FF2B5EF4-FFF2-40B4-BE49-F238E27FC236}">
                    <a16:creationId xmlns:a16="http://schemas.microsoft.com/office/drawing/2014/main" id="{FB797931-5CE1-492D-9185-444408FBBABF}"/>
                  </a:ext>
                </a:extLst>
              </p:cNvPr>
              <p:cNvSpPr/>
              <p:nvPr/>
            </p:nvSpPr>
            <p:spPr>
              <a:xfrm>
                <a:off x="8784225" y="2251735"/>
                <a:ext cx="899345" cy="273842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9Slide.vn 8">
                <a:extLst>
                  <a:ext uri="{FF2B5EF4-FFF2-40B4-BE49-F238E27FC236}">
                    <a16:creationId xmlns:a16="http://schemas.microsoft.com/office/drawing/2014/main" id="{5FDCFC5B-FFAC-4E98-B382-715C9248BC50}"/>
                  </a:ext>
                </a:extLst>
              </p:cNvPr>
              <p:cNvSpPr/>
              <p:nvPr/>
            </p:nvSpPr>
            <p:spPr>
              <a:xfrm>
                <a:off x="6611116" y="2829453"/>
                <a:ext cx="899345" cy="232357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9Slide.vn 8">
                <a:extLst>
                  <a:ext uri="{FF2B5EF4-FFF2-40B4-BE49-F238E27FC236}">
                    <a16:creationId xmlns:a16="http://schemas.microsoft.com/office/drawing/2014/main" id="{90081FF6-C70C-46A5-8C26-CCA64EAECBF1}"/>
                  </a:ext>
                </a:extLst>
              </p:cNvPr>
              <p:cNvSpPr/>
              <p:nvPr/>
            </p:nvSpPr>
            <p:spPr>
              <a:xfrm>
                <a:off x="7697734" y="1810124"/>
                <a:ext cx="899345" cy="2771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9Slide.vn 8">
              <a:extLst>
                <a:ext uri="{FF2B5EF4-FFF2-40B4-BE49-F238E27FC236}">
                  <a16:creationId xmlns:a16="http://schemas.microsoft.com/office/drawing/2014/main" id="{2789FA48-8EDC-4D79-9EAC-92FACA09AFD5}"/>
                </a:ext>
              </a:extLst>
            </p:cNvPr>
            <p:cNvSpPr/>
            <p:nvPr/>
          </p:nvSpPr>
          <p:spPr>
            <a:xfrm>
              <a:off x="5843397" y="3091126"/>
              <a:ext cx="533099" cy="61473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9Slide.vn 8">
            <a:extLst>
              <a:ext uri="{FF2B5EF4-FFF2-40B4-BE49-F238E27FC236}">
                <a16:creationId xmlns:a16="http://schemas.microsoft.com/office/drawing/2014/main" id="{B0D9C205-E87F-4FAA-B0EF-39DA5FDCA110}"/>
              </a:ext>
            </a:extLst>
          </p:cNvPr>
          <p:cNvSpPr/>
          <p:nvPr/>
        </p:nvSpPr>
        <p:spPr>
          <a:xfrm>
            <a:off x="10519012" y="6159680"/>
            <a:ext cx="415112" cy="466738"/>
          </a:xfrm>
          <a:prstGeom prst="roundRect">
            <a:avLst>
              <a:gd name="adj" fmla="val 50000"/>
            </a:avLst>
          </a:prstGeom>
          <a:solidFill>
            <a:srgbClr val="FB79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9Slide.vn 8">
            <a:extLst>
              <a:ext uri="{FF2B5EF4-FFF2-40B4-BE49-F238E27FC236}">
                <a16:creationId xmlns:a16="http://schemas.microsoft.com/office/drawing/2014/main" id="{CF51C247-9BF1-4C75-A2A1-FD05D307D5B5}"/>
              </a:ext>
            </a:extLst>
          </p:cNvPr>
          <p:cNvSpPr/>
          <p:nvPr/>
        </p:nvSpPr>
        <p:spPr>
          <a:xfrm>
            <a:off x="9381694" y="5578513"/>
            <a:ext cx="1079519" cy="1014333"/>
          </a:xfrm>
          <a:prstGeom prst="roundRect">
            <a:avLst>
              <a:gd name="adj" fmla="val 50000"/>
            </a:avLst>
          </a:prstGeom>
          <a:solidFill>
            <a:srgbClr val="FB79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9Slide.vn 8">
            <a:extLst>
              <a:ext uri="{FF2B5EF4-FFF2-40B4-BE49-F238E27FC236}">
                <a16:creationId xmlns:a16="http://schemas.microsoft.com/office/drawing/2014/main" id="{B1D05CAD-1E69-4817-A2AB-ED0015C727C2}"/>
              </a:ext>
            </a:extLst>
          </p:cNvPr>
          <p:cNvSpPr/>
          <p:nvPr/>
        </p:nvSpPr>
        <p:spPr>
          <a:xfrm>
            <a:off x="7906404" y="4936220"/>
            <a:ext cx="1476484" cy="1456829"/>
          </a:xfrm>
          <a:prstGeom prst="roundRect">
            <a:avLst>
              <a:gd name="adj" fmla="val 50000"/>
            </a:avLst>
          </a:prstGeom>
          <a:solidFill>
            <a:srgbClr val="FB79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Data 3">
            <a:extLst>
              <a:ext uri="{FF2B5EF4-FFF2-40B4-BE49-F238E27FC236}">
                <a16:creationId xmlns:a16="http://schemas.microsoft.com/office/drawing/2014/main" id="{1859AD56-A252-41F9-8297-2681A4D9D378}"/>
              </a:ext>
            </a:extLst>
          </p:cNvPr>
          <p:cNvSpPr/>
          <p:nvPr/>
        </p:nvSpPr>
        <p:spPr>
          <a:xfrm>
            <a:off x="93162" y="2251735"/>
            <a:ext cx="5263325" cy="3302719"/>
          </a:xfrm>
          <a:prstGeom prst="flowChartInputOutput">
            <a:avLst/>
          </a:prstGeom>
          <a:solidFill>
            <a:srgbClr val="66FF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2000" b="1" u="sng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jtrrouter</a:t>
            </a: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tuyến</a:t>
            </a: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dòng</a:t>
            </a: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chảy</a:t>
            </a: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tỷ</a:t>
            </a: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lệ</a:t>
            </a: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nút</a:t>
            </a: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20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 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136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2" grpId="0"/>
      <p:bldP spid="63" grpId="0" animBg="1"/>
      <p:bldP spid="70" grpId="0" animBg="1"/>
      <p:bldP spid="18" grpId="0" animBg="1"/>
      <p:bldP spid="19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7EFF452-AEEE-46FA-B5D0-855CE80AC80E}"/>
              </a:ext>
            </a:extLst>
          </p:cNvPr>
          <p:cNvGrpSpPr/>
          <p:nvPr/>
        </p:nvGrpSpPr>
        <p:grpSpPr>
          <a:xfrm>
            <a:off x="-1" y="0"/>
            <a:ext cx="9170382" cy="8563576"/>
            <a:chOff x="-1" y="0"/>
            <a:chExt cx="9170382" cy="8563576"/>
          </a:xfrm>
        </p:grpSpPr>
        <p:sp>
          <p:nvSpPr>
            <p:cNvPr id="3" name="Flowchart: Process 2">
              <a:extLst>
                <a:ext uri="{FF2B5EF4-FFF2-40B4-BE49-F238E27FC236}">
                  <a16:creationId xmlns:a16="http://schemas.microsoft.com/office/drawing/2014/main" id="{264E8A4F-1C03-44F5-B4BC-023E3C2B6259}"/>
                </a:ext>
              </a:extLst>
            </p:cNvPr>
            <p:cNvSpPr/>
            <p:nvPr/>
          </p:nvSpPr>
          <p:spPr>
            <a:xfrm>
              <a:off x="-1" y="0"/>
              <a:ext cx="5463251" cy="6858000"/>
            </a:xfrm>
            <a:prstGeom prst="flowChartProcess">
              <a:avLst/>
            </a:prstGeom>
            <a:blipFill dpi="0" rotWithShape="1">
              <a:blip r:embed="rId2"/>
              <a:srcRect/>
              <a:stretch>
                <a:fillRect l="-27000" r="-27000"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lowchart: Document 4">
              <a:extLst>
                <a:ext uri="{FF2B5EF4-FFF2-40B4-BE49-F238E27FC236}">
                  <a16:creationId xmlns:a16="http://schemas.microsoft.com/office/drawing/2014/main" id="{F05BEC25-BD64-4823-8D00-5B67DE6BC1C1}"/>
                </a:ext>
              </a:extLst>
            </p:cNvPr>
            <p:cNvSpPr/>
            <p:nvPr/>
          </p:nvSpPr>
          <p:spPr>
            <a:xfrm rot="7362582">
              <a:off x="2046262" y="1439456"/>
              <a:ext cx="7595170" cy="6653069"/>
            </a:xfrm>
            <a:prstGeom prst="flowChartDocumen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9Slide.vn 3">
            <a:extLst>
              <a:ext uri="{FF2B5EF4-FFF2-40B4-BE49-F238E27FC236}">
                <a16:creationId xmlns:a16="http://schemas.microsoft.com/office/drawing/2014/main" id="{5DC6D7AD-0B39-4726-A4F6-54FF94CEE7B7}"/>
              </a:ext>
            </a:extLst>
          </p:cNvPr>
          <p:cNvSpPr txBox="1">
            <a:spLocks/>
          </p:cNvSpPr>
          <p:nvPr/>
        </p:nvSpPr>
        <p:spPr>
          <a:xfrm>
            <a:off x="5463251" y="306162"/>
            <a:ext cx="6728750" cy="95548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83DB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 algn="just"/>
            <a:r>
              <a:rPr lang="en-US" sz="32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Tham</a:t>
            </a:r>
            <a:r>
              <a:rPr lang="en-US" sz="3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3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3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en-US" sz="3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3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cung</a:t>
            </a:r>
            <a:r>
              <a:rPr lang="en-US" sz="3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en-US" sz="3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3600" b="1" dirty="0">
              <a:ln w="0"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9Slide.vn 2">
            <a:extLst>
              <a:ext uri="{FF2B5EF4-FFF2-40B4-BE49-F238E27FC236}">
                <a16:creationId xmlns:a16="http://schemas.microsoft.com/office/drawing/2014/main" id="{61DF0EF9-FB68-41FD-A01B-2C952E271E96}"/>
              </a:ext>
            </a:extLst>
          </p:cNvPr>
          <p:cNvSpPr txBox="1">
            <a:spLocks/>
          </p:cNvSpPr>
          <p:nvPr/>
        </p:nvSpPr>
        <p:spPr>
          <a:xfrm>
            <a:off x="5114010" y="998614"/>
            <a:ext cx="6993180" cy="232158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83DB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 marL="342900" marR="993775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Mạng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lưới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tuyến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tiện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qua;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993775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tả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tỷ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lệ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quay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vòng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nối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mặc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993775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tả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dòng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chảy</a:t>
            </a: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9Slide.vn 2">
            <a:extLst>
              <a:ext uri="{FF2B5EF4-FFF2-40B4-BE49-F238E27FC236}">
                <a16:creationId xmlns:a16="http://schemas.microsoft.com/office/drawing/2014/main" id="{AD005887-4ED6-4675-B6F4-FCBE1EAA9AFF}"/>
              </a:ext>
            </a:extLst>
          </p:cNvPr>
          <p:cNvSpPr txBox="1">
            <a:spLocks/>
          </p:cNvSpPr>
          <p:nvPr/>
        </p:nvSpPr>
        <p:spPr>
          <a:xfrm>
            <a:off x="3323159" y="3975579"/>
            <a:ext cx="6993180" cy="392825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83DB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cuộc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2" name="9Slide.vn 2">
            <a:extLst>
              <a:ext uri="{FF2B5EF4-FFF2-40B4-BE49-F238E27FC236}">
                <a16:creationId xmlns:a16="http://schemas.microsoft.com/office/drawing/2014/main" id="{B4C76210-8B46-4EC4-A29A-B560F38CF5C9}"/>
              </a:ext>
            </a:extLst>
          </p:cNvPr>
          <p:cNvSpPr txBox="1">
            <a:spLocks/>
          </p:cNvSpPr>
          <p:nvPr/>
        </p:nvSpPr>
        <p:spPr>
          <a:xfrm>
            <a:off x="4071656" y="5245921"/>
            <a:ext cx="6993180" cy="87262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83DB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 algn="just">
              <a:lnSpc>
                <a:spcPct val="115000"/>
              </a:lnSpc>
              <a:spcAft>
                <a:spcPts val="800"/>
              </a:spcAft>
            </a:pPr>
            <a:endParaRPr lang="en-US" sz="2000" dirty="0"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9Slide.vn 2">
            <a:extLst>
              <a:ext uri="{FF2B5EF4-FFF2-40B4-BE49-F238E27FC236}">
                <a16:creationId xmlns:a16="http://schemas.microsoft.com/office/drawing/2014/main" id="{F03C81DE-2B3A-43BE-B61B-7AF80C7D3739}"/>
              </a:ext>
            </a:extLst>
          </p:cNvPr>
          <p:cNvSpPr txBox="1">
            <a:spLocks/>
          </p:cNvSpPr>
          <p:nvPr/>
        </p:nvSpPr>
        <p:spPr>
          <a:xfrm>
            <a:off x="4443167" y="4394130"/>
            <a:ext cx="7748833" cy="109465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83DB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jtrrouter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--route-files=&lt;FLOW_DEFS&gt; --turn-ratio files=&lt;TURN_DEFINITIONS&gt; --net-file=&lt;SUMO_NET&gt; \</a:t>
            </a:r>
          </a:p>
          <a:p>
            <a:pPr algn="l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--output-file=MySUMORoutes.rou.xml --begin &lt;UINT&gt; --end &lt;UINT&gt;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A5EE82-31A7-4A12-9C42-39675AFD5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FAF2-1F6A-46A8-A6E5-DD45B02A9C4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48952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  <p:bldP spid="12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Eclipse SUMO 🚦 (@EclipseSUMO) | Twitter">
            <a:extLst>
              <a:ext uri="{FF2B5EF4-FFF2-40B4-BE49-F238E27FC236}">
                <a16:creationId xmlns:a16="http://schemas.microsoft.com/office/drawing/2014/main" id="{F2FEF894-83A9-41B6-876E-1AA4CB8DF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781" y="1868618"/>
            <a:ext cx="5436438" cy="3369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9Slide.vn 2">
            <a:extLst>
              <a:ext uri="{FF2B5EF4-FFF2-40B4-BE49-F238E27FC236}">
                <a16:creationId xmlns:a16="http://schemas.microsoft.com/office/drawing/2014/main" id="{09D592E9-4FB2-491C-A584-ECE73824DF56}"/>
              </a:ext>
            </a:extLst>
          </p:cNvPr>
          <p:cNvSpPr/>
          <p:nvPr/>
        </p:nvSpPr>
        <p:spPr>
          <a:xfrm>
            <a:off x="12437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20319">
                  <a:alpha val="68000"/>
                </a:srgbClr>
              </a:gs>
              <a:gs pos="89000">
                <a:srgbClr val="020319">
                  <a:alpha val="94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9Slide.vn 3">
            <a:extLst>
              <a:ext uri="{FF2B5EF4-FFF2-40B4-BE49-F238E27FC236}">
                <a16:creationId xmlns:a16="http://schemas.microsoft.com/office/drawing/2014/main" id="{007BA207-CAA7-4EA0-A2E8-9600A23BAF9C}"/>
              </a:ext>
            </a:extLst>
          </p:cNvPr>
          <p:cNvSpPr/>
          <p:nvPr/>
        </p:nvSpPr>
        <p:spPr>
          <a:xfrm>
            <a:off x="9351493" y="2990383"/>
            <a:ext cx="877234" cy="877234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9Slide.vn 4">
            <a:extLst>
              <a:ext uri="{FF2B5EF4-FFF2-40B4-BE49-F238E27FC236}">
                <a16:creationId xmlns:a16="http://schemas.microsoft.com/office/drawing/2014/main" id="{BFBBAEFA-7556-4480-BA36-1C049A446BA8}"/>
              </a:ext>
            </a:extLst>
          </p:cNvPr>
          <p:cNvSpPr/>
          <p:nvPr/>
        </p:nvSpPr>
        <p:spPr>
          <a:xfrm>
            <a:off x="10485383" y="3147069"/>
            <a:ext cx="563862" cy="563862"/>
          </a:xfrm>
          <a:prstGeom prst="ellipse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9Slide.vn 5">
            <a:extLst>
              <a:ext uri="{FF2B5EF4-FFF2-40B4-BE49-F238E27FC236}">
                <a16:creationId xmlns:a16="http://schemas.microsoft.com/office/drawing/2014/main" id="{D0D05924-6218-4A0D-9954-4C1805B761F9}"/>
              </a:ext>
            </a:extLst>
          </p:cNvPr>
          <p:cNvSpPr/>
          <p:nvPr/>
        </p:nvSpPr>
        <p:spPr>
          <a:xfrm>
            <a:off x="11251027" y="3304400"/>
            <a:ext cx="249199" cy="249199"/>
          </a:xfrm>
          <a:prstGeom prst="ellips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9Slide.vn 6">
            <a:extLst>
              <a:ext uri="{FF2B5EF4-FFF2-40B4-BE49-F238E27FC236}">
                <a16:creationId xmlns:a16="http://schemas.microsoft.com/office/drawing/2014/main" id="{4F3156BD-92F8-48F2-82BD-D6D82E0302AE}"/>
              </a:ext>
            </a:extLst>
          </p:cNvPr>
          <p:cNvSpPr/>
          <p:nvPr/>
        </p:nvSpPr>
        <p:spPr>
          <a:xfrm flipH="1">
            <a:off x="1963273" y="2990383"/>
            <a:ext cx="877234" cy="877234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9Slide.vn 7">
            <a:extLst>
              <a:ext uri="{FF2B5EF4-FFF2-40B4-BE49-F238E27FC236}">
                <a16:creationId xmlns:a16="http://schemas.microsoft.com/office/drawing/2014/main" id="{D4A715B5-5B91-43E7-A112-A728376F4314}"/>
              </a:ext>
            </a:extLst>
          </p:cNvPr>
          <p:cNvSpPr/>
          <p:nvPr/>
        </p:nvSpPr>
        <p:spPr>
          <a:xfrm flipH="1">
            <a:off x="1142755" y="3147069"/>
            <a:ext cx="563862" cy="563862"/>
          </a:xfrm>
          <a:prstGeom prst="ellipse">
            <a:avLst/>
          </a:prstGeom>
          <a:solidFill>
            <a:schemeClr val="accent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9Slide.vn 8">
            <a:extLst>
              <a:ext uri="{FF2B5EF4-FFF2-40B4-BE49-F238E27FC236}">
                <a16:creationId xmlns:a16="http://schemas.microsoft.com/office/drawing/2014/main" id="{0CDD581F-5E94-416B-8080-7F3B388941A6}"/>
              </a:ext>
            </a:extLst>
          </p:cNvPr>
          <p:cNvSpPr/>
          <p:nvPr/>
        </p:nvSpPr>
        <p:spPr>
          <a:xfrm flipH="1">
            <a:off x="691774" y="3304400"/>
            <a:ext cx="249199" cy="249199"/>
          </a:xfrm>
          <a:prstGeom prst="ellipse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6E3EE12-DC5C-4D3E-B588-B3054A1E47EE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5263" y="5744088"/>
            <a:ext cx="2133993" cy="1129760"/>
          </a:xfrm>
          <a:prstGeom prst="rect">
            <a:avLst/>
          </a:prstGeom>
        </p:spPr>
      </p:pic>
      <p:sp>
        <p:nvSpPr>
          <p:cNvPr id="23" name="9Slide.vn 9">
            <a:extLst>
              <a:ext uri="{FF2B5EF4-FFF2-40B4-BE49-F238E27FC236}">
                <a16:creationId xmlns:a16="http://schemas.microsoft.com/office/drawing/2014/main" id="{7C501897-DEB3-4368-A23D-080E57A2F835}"/>
              </a:ext>
            </a:extLst>
          </p:cNvPr>
          <p:cNvSpPr txBox="1"/>
          <p:nvPr/>
        </p:nvSpPr>
        <p:spPr>
          <a:xfrm>
            <a:off x="416167" y="726221"/>
            <a:ext cx="11788270" cy="5582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200"/>
              </a:spcBef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bg1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Chú </a:t>
            </a:r>
            <a:r>
              <a:rPr lang="en-US" sz="2400" b="1" dirty="0" err="1">
                <a:solidFill>
                  <a:schemeClr val="bg1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thích</a:t>
            </a:r>
            <a:r>
              <a:rPr lang="en-US" sz="2400" b="1" dirty="0">
                <a:solidFill>
                  <a:schemeClr val="bg1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>
              <a:lnSpc>
                <a:spcPct val="115000"/>
              </a:lnSpc>
              <a:spcBef>
                <a:spcPts val="200"/>
              </a:spcBef>
            </a:pPr>
            <a:endParaRPr lang="en-US" sz="2400" b="1" dirty="0">
              <a:solidFill>
                <a:schemeClr val="bg1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-r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i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&lt;FILE&gt;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--route-files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i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&lt;FILE&gt;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Đọc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các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tuyến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đường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lựa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chọn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thay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thế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luồng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chuyến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của</a:t>
            </a:r>
            <a:r>
              <a:rPr lang="en-US" dirty="0">
                <a:solidFill>
                  <a:schemeClr val="bg1"/>
                </a:solidFill>
              </a:rPr>
              <a:t> sumo </a:t>
            </a:r>
            <a:r>
              <a:rPr lang="en-US" dirty="0" err="1">
                <a:solidFill>
                  <a:schemeClr val="bg1"/>
                </a:solidFill>
              </a:rPr>
              <a:t>từ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dirty="0" err="1">
                <a:solidFill>
                  <a:schemeClr val="bg1"/>
                </a:solidFill>
              </a:rPr>
              <a:t>các</a:t>
            </a:r>
            <a:r>
              <a:rPr lang="en-US" dirty="0">
                <a:solidFill>
                  <a:schemeClr val="bg1"/>
                </a:solidFill>
              </a:rPr>
              <a:t>) FILE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-t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i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&lt;FILE&gt;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--turn-ratio-files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i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&lt;FILE&gt;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Đọc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tỷ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lệ</a:t>
            </a:r>
            <a:r>
              <a:rPr lang="en-US" dirty="0">
                <a:solidFill>
                  <a:schemeClr val="bg1"/>
                </a:solidFill>
              </a:rPr>
              <a:t> quay </a:t>
            </a:r>
            <a:r>
              <a:rPr lang="en-US" dirty="0" err="1">
                <a:solidFill>
                  <a:schemeClr val="bg1"/>
                </a:solidFill>
              </a:rPr>
              <a:t>vòng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từ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dirty="0" err="1">
                <a:solidFill>
                  <a:schemeClr val="bg1"/>
                </a:solidFill>
              </a:rPr>
              <a:t>các</a:t>
            </a:r>
            <a:r>
              <a:rPr lang="en-US" dirty="0">
                <a:solidFill>
                  <a:schemeClr val="bg1"/>
                </a:solidFill>
              </a:rPr>
              <a:t>) FILE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-n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i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&lt;FILE&gt;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--net-file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i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&lt;FILE&gt;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Sử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dụng</a:t>
            </a:r>
            <a:r>
              <a:rPr lang="en-US" dirty="0">
                <a:solidFill>
                  <a:schemeClr val="bg1"/>
                </a:solidFill>
              </a:rPr>
              <a:t> FILE </a:t>
            </a:r>
            <a:r>
              <a:rPr lang="en-US" dirty="0" err="1">
                <a:solidFill>
                  <a:schemeClr val="bg1"/>
                </a:solidFill>
              </a:rPr>
              <a:t>làm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mạng</a:t>
            </a:r>
            <a:r>
              <a:rPr lang="en-US" dirty="0">
                <a:solidFill>
                  <a:schemeClr val="bg1"/>
                </a:solidFill>
              </a:rPr>
              <a:t> SUMO </a:t>
            </a:r>
            <a:r>
              <a:rPr lang="en-US" dirty="0" err="1">
                <a:solidFill>
                  <a:schemeClr val="bg1"/>
                </a:solidFill>
              </a:rPr>
              <a:t>để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định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tuyến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trên</a:t>
            </a:r>
            <a:endParaRPr lang="en-US" dirty="0">
              <a:solidFill>
                <a:schemeClr val="bg1"/>
              </a:solidFill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--output-file &lt;FILE&gt;</a:t>
            </a:r>
            <a:r>
              <a:rPr lang="en-US" dirty="0">
                <a:solidFill>
                  <a:schemeClr val="bg1"/>
                </a:solidFill>
              </a:rPr>
              <a:t> (-o &lt;FILE&gt;): </a:t>
            </a:r>
            <a:r>
              <a:rPr lang="en-US" dirty="0" err="1">
                <a:solidFill>
                  <a:schemeClr val="bg1"/>
                </a:solidFill>
              </a:rPr>
              <a:t>Viết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các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tuyến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đường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đã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tạo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vào</a:t>
            </a:r>
            <a:r>
              <a:rPr lang="en-US" dirty="0">
                <a:solidFill>
                  <a:schemeClr val="bg1"/>
                </a:solidFill>
              </a:rPr>
              <a:t> FILE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-b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i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&lt;TIME&gt;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--begin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i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&lt;TIME&gt;</a:t>
            </a:r>
            <a:r>
              <a:rPr lang="en-US" dirty="0">
                <a:solidFill>
                  <a:schemeClr val="bg1"/>
                </a:solidFill>
              </a:rPr>
              <a:t> : </a:t>
            </a:r>
            <a:r>
              <a:rPr lang="en-US" dirty="0" err="1">
                <a:solidFill>
                  <a:schemeClr val="bg1"/>
                </a:solidFill>
              </a:rPr>
              <a:t>Xác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định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thời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bắt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đầu</a:t>
            </a:r>
            <a:r>
              <a:rPr lang="en-US" dirty="0">
                <a:solidFill>
                  <a:schemeClr val="bg1"/>
                </a:solidFill>
              </a:rPr>
              <a:t>; </a:t>
            </a:r>
            <a:r>
              <a:rPr lang="en-US" dirty="0" err="1">
                <a:solidFill>
                  <a:schemeClr val="bg1"/>
                </a:solidFill>
              </a:rPr>
              <a:t>Các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chuyến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trước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sẽ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bị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hủy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bỏ</a:t>
            </a:r>
            <a:r>
              <a:rPr lang="en-US" dirty="0">
                <a:solidFill>
                  <a:schemeClr val="bg1"/>
                </a:solidFill>
              </a:rPr>
              <a:t>; (</a:t>
            </a:r>
            <a:r>
              <a:rPr lang="en-US" i="1" dirty="0" err="1">
                <a:solidFill>
                  <a:schemeClr val="bg1"/>
                </a:solidFill>
              </a:rPr>
              <a:t>mặc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định</a:t>
            </a:r>
            <a:r>
              <a:rPr lang="en-US" i="1" dirty="0">
                <a:solidFill>
                  <a:schemeClr val="bg1"/>
                </a:solidFill>
              </a:rPr>
              <a:t>: </a:t>
            </a:r>
            <a:r>
              <a:rPr lang="en-US" b="1" dirty="0">
                <a:solidFill>
                  <a:schemeClr val="bg1"/>
                </a:solidFill>
              </a:rPr>
              <a:t>0)</a:t>
            </a:r>
            <a:endParaRPr lang="en-US" dirty="0">
              <a:solidFill>
                <a:schemeClr val="bg1"/>
              </a:solidFill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-e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i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&lt;TIME&gt;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--end</a:t>
            </a:r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i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&lt;TIME&gt;</a:t>
            </a:r>
            <a:r>
              <a:rPr lang="en-US" i="1" dirty="0">
                <a:solidFill>
                  <a:schemeClr val="bg1"/>
                </a:solidFill>
              </a:rPr>
              <a:t> : </a:t>
            </a:r>
            <a:r>
              <a:rPr lang="en-US" dirty="0" err="1">
                <a:solidFill>
                  <a:schemeClr val="bg1"/>
                </a:solidFill>
              </a:rPr>
              <a:t>Xác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định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thời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kết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thúc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Những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chuyến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này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sẽ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bị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bỏ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đi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Mặc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định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thời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tối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mà</a:t>
            </a:r>
            <a:r>
              <a:rPr lang="en-US" dirty="0">
                <a:solidFill>
                  <a:schemeClr val="bg1"/>
                </a:solidFill>
              </a:rPr>
              <a:t> SUMO </a:t>
            </a:r>
            <a:r>
              <a:rPr lang="en-US" dirty="0" err="1">
                <a:solidFill>
                  <a:schemeClr val="bg1"/>
                </a:solidFill>
              </a:rPr>
              <a:t>có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đại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diện</a:t>
            </a:r>
            <a:r>
              <a:rPr lang="en-US" dirty="0">
                <a:solidFill>
                  <a:schemeClr val="bg1"/>
                </a:solidFill>
              </a:rPr>
              <a:t>;  (</a:t>
            </a:r>
            <a:r>
              <a:rPr lang="en-US" dirty="0" err="1">
                <a:solidFill>
                  <a:schemeClr val="bg1"/>
                </a:solidFill>
              </a:rPr>
              <a:t>mặc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định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b="1" dirty="0">
                <a:solidFill>
                  <a:schemeClr val="bg1"/>
                </a:solidFill>
              </a:rPr>
              <a:t>9223372036854774)</a:t>
            </a:r>
            <a:endParaRPr lang="en-US" dirty="0">
              <a:solidFill>
                <a:schemeClr val="bg1"/>
              </a:solidFill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</a:rPr>
              <a:t>Ghi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chú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- Khi </a:t>
            </a:r>
            <a:r>
              <a:rPr lang="en-US" dirty="0" err="1">
                <a:solidFill>
                  <a:schemeClr val="bg1"/>
                </a:solidFill>
              </a:rPr>
              <a:t>có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số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lượt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thay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vì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tỷ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lệ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rẽ</a:t>
            </a:r>
            <a:r>
              <a:rPr lang="en-US" dirty="0">
                <a:solidFill>
                  <a:schemeClr val="bg1"/>
                </a:solidFill>
              </a:rPr>
              <a:t>, </a:t>
            </a:r>
            <a:r>
              <a:rPr lang="en-US" u="sng" dirty="0" err="1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có</a:t>
            </a:r>
            <a:r>
              <a:rPr lang="en-US" u="sng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u="sng" dirty="0" err="1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thể</a:t>
            </a:r>
            <a:r>
              <a:rPr lang="en-US" u="sng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u="sng" dirty="0" err="1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sử</a:t>
            </a:r>
            <a:r>
              <a:rPr lang="en-US" u="sng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u="sng" dirty="0" err="1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dụng</a:t>
            </a:r>
            <a:r>
              <a:rPr lang="en-US" u="sng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u="sng" dirty="0" err="1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các</a:t>
            </a:r>
            <a:r>
              <a:rPr lang="en-US" u="sng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u="sng" dirty="0" err="1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công</a:t>
            </a:r>
            <a:r>
              <a:rPr lang="en-US" u="sng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u="sng" dirty="0" err="1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cụ</a:t>
            </a:r>
            <a:r>
              <a:rPr lang="en-US" u="sng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u="sng" dirty="0" err="1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khác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algn="just">
              <a:lnSpc>
                <a:spcPct val="115000"/>
              </a:lnSpc>
              <a:spcBef>
                <a:spcPts val="200"/>
              </a:spcBef>
            </a:pPr>
            <a:endParaRPr lang="en-US" sz="2400" b="1" dirty="0">
              <a:solidFill>
                <a:schemeClr val="bg1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Bef>
                <a:spcPts val="200"/>
              </a:spcBef>
            </a:pPr>
            <a:endParaRPr lang="en-US" sz="2400" b="1" dirty="0">
              <a:solidFill>
                <a:schemeClr val="bg1"/>
              </a:solidFill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270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5" grpId="0" animBg="1"/>
      <p:bldP spid="25" grpId="0" animBg="1"/>
      <p:bldP spid="26" grpId="0" animBg="1"/>
      <p:bldP spid="29" grpId="0" animBg="1"/>
      <p:bldP spid="30" grpId="0" animBg="1"/>
      <p:bldP spid="31" grpId="0" animBg="1"/>
      <p:bldP spid="2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75AA-84B4-40E9-86B8-3770CDCB3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7443" y="0"/>
            <a:ext cx="10515600" cy="1325563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5BA79-D35E-4936-8A1E-C3DA8FA32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18592" y="1633601"/>
            <a:ext cx="105156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999+ Hình nền Powerpoint đẹp, đơn giản nhưng ấn tượng">
            <a:extLst>
              <a:ext uri="{FF2B5EF4-FFF2-40B4-BE49-F238E27FC236}">
                <a16:creationId xmlns:a16="http://schemas.microsoft.com/office/drawing/2014/main" id="{8078E16B-B274-4D71-8AD1-AA6852957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81591" y="0"/>
            <a:ext cx="1487359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owchart: Manual Input 4">
            <a:extLst>
              <a:ext uri="{FF2B5EF4-FFF2-40B4-BE49-F238E27FC236}">
                <a16:creationId xmlns:a16="http://schemas.microsoft.com/office/drawing/2014/main" id="{C55F7009-18C0-4B6E-A3F5-B03E9CC62BE8}"/>
              </a:ext>
            </a:extLst>
          </p:cNvPr>
          <p:cNvSpPr/>
          <p:nvPr/>
        </p:nvSpPr>
        <p:spPr>
          <a:xfrm rot="16200000">
            <a:off x="11994354" y="513375"/>
            <a:ext cx="6857998" cy="6241624"/>
          </a:xfrm>
          <a:prstGeom prst="flowChartManualInput">
            <a:avLst/>
          </a:prstGeom>
          <a:gradFill>
            <a:gsLst>
              <a:gs pos="0">
                <a:srgbClr val="FB7998">
                  <a:alpha val="39000"/>
                </a:srgbClr>
              </a:gs>
              <a:gs pos="50000">
                <a:srgbClr val="FB7998">
                  <a:alpha val="70000"/>
                </a:srgbClr>
              </a:gs>
              <a:gs pos="100000">
                <a:srgbClr val="EAB8D1">
                  <a:alpha val="74000"/>
                </a:srgbClr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owchart: Manual Input 5">
            <a:extLst>
              <a:ext uri="{FF2B5EF4-FFF2-40B4-BE49-F238E27FC236}">
                <a16:creationId xmlns:a16="http://schemas.microsoft.com/office/drawing/2014/main" id="{BD83AEFB-38E4-4F1E-A447-9A46256A6899}"/>
              </a:ext>
            </a:extLst>
          </p:cNvPr>
          <p:cNvSpPr/>
          <p:nvPr/>
        </p:nvSpPr>
        <p:spPr>
          <a:xfrm rot="16200000">
            <a:off x="12248746" y="669585"/>
            <a:ext cx="6566173" cy="5966299"/>
          </a:xfrm>
          <a:prstGeom prst="flowChartManualInput">
            <a:avLst/>
          </a:prstGeom>
          <a:gradFill>
            <a:gsLst>
              <a:gs pos="0">
                <a:srgbClr val="66FFCC"/>
              </a:gs>
              <a:gs pos="55000">
                <a:srgbClr val="66FFCC">
                  <a:alpha val="61000"/>
                </a:srgbClr>
              </a:gs>
              <a:gs pos="100000">
                <a:srgbClr val="00FFFF">
                  <a:alpha val="88000"/>
                </a:srgbClr>
              </a:gs>
            </a:gsLst>
          </a:gra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US" dirty="0">
              <a:latin typeface="Book Antiqua" panose="0204060205030503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72D17A-B4BD-4533-9707-055F80C0FBF9}"/>
              </a:ext>
            </a:extLst>
          </p:cNvPr>
          <p:cNvSpPr/>
          <p:nvPr/>
        </p:nvSpPr>
        <p:spPr>
          <a:xfrm>
            <a:off x="6664413" y="1080169"/>
            <a:ext cx="5498407" cy="440806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5400" dirty="0" err="1">
                <a:solidFill>
                  <a:schemeClr val="bg1"/>
                </a:solidFill>
                <a:latin typeface="Book Antiqua" panose="020406020503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5400" dirty="0" err="1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ảm</a:t>
            </a:r>
            <a:r>
              <a:rPr lang="en-US" sz="54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lang="en-US" sz="54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Book Antiqua" panose="020406020503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thầy</a:t>
            </a:r>
            <a:endParaRPr lang="en-US" sz="5400" dirty="0">
              <a:solidFill>
                <a:schemeClr val="bg1"/>
              </a:solidFill>
              <a:effectLst/>
              <a:latin typeface="Book Antiqua" panose="0204060205030503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5400" dirty="0" err="1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và</a:t>
            </a:r>
            <a:r>
              <a:rPr lang="en-US" sz="54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các</a:t>
            </a:r>
            <a:r>
              <a:rPr lang="en-US" sz="54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bạn</a:t>
            </a:r>
            <a:r>
              <a:rPr lang="en-US" sz="54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đã</a:t>
            </a:r>
            <a:r>
              <a:rPr lang="en-US" sz="54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lắng</a:t>
            </a:r>
            <a:r>
              <a:rPr lang="en-US" sz="54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nghe</a:t>
            </a:r>
            <a:endParaRPr lang="en-US" sz="5400" dirty="0">
              <a:solidFill>
                <a:schemeClr val="bg1"/>
              </a:solidFill>
              <a:effectLst/>
              <a:latin typeface="Book Antiqua" panose="0204060205030503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US" sz="54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bài</a:t>
            </a:r>
            <a:r>
              <a:rPr lang="en-US" sz="54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thuyết</a:t>
            </a:r>
            <a:r>
              <a:rPr lang="en-US" sz="54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trình</a:t>
            </a:r>
            <a:r>
              <a:rPr lang="en-US" sz="54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của</a:t>
            </a:r>
            <a:r>
              <a:rPr lang="en-US" sz="54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Times New Roman" panose="02020603050405020304" pitchFamily="18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Book Antiqua" panose="02040602050305030304" pitchFamily="18" charset="0"/>
                <a:ea typeface="Times New Roman" panose="02020603050405020304" pitchFamily="18" charset="0"/>
              </a:rPr>
              <a:t>em</a:t>
            </a:r>
            <a:endParaRPr lang="en-US" sz="54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5389F-9089-4F6E-989E-3E6A834F1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FAF2-1F6A-46A8-A6E5-DD45B02A9C4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44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11111E-6 L -0.51823 -0.029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911" y="-150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66667E-6 1.11111E-6 L -0.51758 -0.0326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85" y="-164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9Slide.vn 1">
            <a:extLst>
              <a:ext uri="{FF2B5EF4-FFF2-40B4-BE49-F238E27FC236}">
                <a16:creationId xmlns:a16="http://schemas.microsoft.com/office/drawing/2014/main" id="{97DEF259-08D7-477C-B642-CFC604F7D72B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t="8392" b="839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9Slide.vn 2">
            <a:extLst>
              <a:ext uri="{FF2B5EF4-FFF2-40B4-BE49-F238E27FC236}">
                <a16:creationId xmlns:a16="http://schemas.microsoft.com/office/drawing/2014/main" id="{084A9AB7-0CA2-49B5-8FFE-DF38045720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66032EAF-B264-46A5-80D7-5D73C79D0607}"/>
              </a:ext>
            </a:extLst>
          </p:cNvPr>
          <p:cNvSpPr/>
          <p:nvPr/>
        </p:nvSpPr>
        <p:spPr>
          <a:xfrm rot="19676223">
            <a:off x="4387377" y="-800398"/>
            <a:ext cx="12320567" cy="4989598"/>
          </a:xfrm>
          <a:custGeom>
            <a:avLst/>
            <a:gdLst>
              <a:gd name="connsiteX0" fmla="*/ 1763971 w 14702844"/>
              <a:gd name="connsiteY0" fmla="*/ 4579127 h 5241764"/>
              <a:gd name="connsiteX1" fmla="*/ 10410321 w 14702844"/>
              <a:gd name="connsiteY1" fmla="*/ 4579127 h 5241764"/>
              <a:gd name="connsiteX2" fmla="*/ 12571909 w 14702844"/>
              <a:gd name="connsiteY2" fmla="*/ 3967127 h 5241764"/>
              <a:gd name="connsiteX3" fmla="*/ 3925559 w 14702844"/>
              <a:gd name="connsiteY3" fmla="*/ 3967127 h 5241764"/>
              <a:gd name="connsiteX4" fmla="*/ 0 w 14702844"/>
              <a:gd name="connsiteY4" fmla="*/ 5241764 h 5241764"/>
              <a:gd name="connsiteX5" fmla="*/ 8646350 w 14702844"/>
              <a:gd name="connsiteY5" fmla="*/ 5241764 h 5241764"/>
              <a:gd name="connsiteX6" fmla="*/ 10807937 w 14702844"/>
              <a:gd name="connsiteY6" fmla="*/ 4629765 h 5241764"/>
              <a:gd name="connsiteX7" fmla="*/ 2161587 w 14702844"/>
              <a:gd name="connsiteY7" fmla="*/ 4629764 h 5241764"/>
              <a:gd name="connsiteX8" fmla="*/ 2982469 w 14702844"/>
              <a:gd name="connsiteY8" fmla="*/ 2597750 h 5241764"/>
              <a:gd name="connsiteX9" fmla="*/ 11628818 w 14702844"/>
              <a:gd name="connsiteY9" fmla="*/ 2597750 h 5241764"/>
              <a:gd name="connsiteX10" fmla="*/ 13790406 w 14702844"/>
              <a:gd name="connsiteY10" fmla="*/ 1985750 h 5241764"/>
              <a:gd name="connsiteX11" fmla="*/ 5144056 w 14702844"/>
              <a:gd name="connsiteY11" fmla="*/ 1985750 h 5241764"/>
              <a:gd name="connsiteX12" fmla="*/ 1180259 w 14702844"/>
              <a:gd name="connsiteY12" fmla="*/ 3907459 h 5241764"/>
              <a:gd name="connsiteX13" fmla="*/ 9826608 w 14702844"/>
              <a:gd name="connsiteY13" fmla="*/ 3907459 h 5241764"/>
              <a:gd name="connsiteX14" fmla="*/ 11988196 w 14702844"/>
              <a:gd name="connsiteY14" fmla="*/ 3295459 h 5241764"/>
              <a:gd name="connsiteX15" fmla="*/ 3341846 w 14702844"/>
              <a:gd name="connsiteY15" fmla="*/ 3295459 h 5241764"/>
              <a:gd name="connsiteX16" fmla="*/ 3894907 w 14702844"/>
              <a:gd name="connsiteY16" fmla="*/ 1276439 h 5241764"/>
              <a:gd name="connsiteX17" fmla="*/ 12541257 w 14702844"/>
              <a:gd name="connsiteY17" fmla="*/ 1276439 h 5241764"/>
              <a:gd name="connsiteX18" fmla="*/ 14702844 w 14702844"/>
              <a:gd name="connsiteY18" fmla="*/ 664440 h 5241764"/>
              <a:gd name="connsiteX19" fmla="*/ 6056495 w 14702844"/>
              <a:gd name="connsiteY19" fmla="*/ 664439 h 5241764"/>
              <a:gd name="connsiteX20" fmla="*/ 3107932 w 14702844"/>
              <a:gd name="connsiteY20" fmla="*/ 1932840 h 5241764"/>
              <a:gd name="connsiteX21" fmla="*/ 11754282 w 14702844"/>
              <a:gd name="connsiteY21" fmla="*/ 1932839 h 5241764"/>
              <a:gd name="connsiteX22" fmla="*/ 13915869 w 14702844"/>
              <a:gd name="connsiteY22" fmla="*/ 1320841 h 5241764"/>
              <a:gd name="connsiteX23" fmla="*/ 5269520 w 14702844"/>
              <a:gd name="connsiteY23" fmla="*/ 1320840 h 5241764"/>
              <a:gd name="connsiteX24" fmla="*/ 638784 w 14702844"/>
              <a:gd name="connsiteY24" fmla="*/ 3247408 h 5241764"/>
              <a:gd name="connsiteX25" fmla="*/ 9285134 w 14702844"/>
              <a:gd name="connsiteY25" fmla="*/ 3247408 h 5241764"/>
              <a:gd name="connsiteX26" fmla="*/ 11446722 w 14702844"/>
              <a:gd name="connsiteY26" fmla="*/ 2635408 h 5241764"/>
              <a:gd name="connsiteX27" fmla="*/ 2800372 w 14702844"/>
              <a:gd name="connsiteY27" fmla="*/ 2635408 h 5241764"/>
              <a:gd name="connsiteX28" fmla="*/ 3398036 w 14702844"/>
              <a:gd name="connsiteY28" fmla="*/ 612000 h 5241764"/>
              <a:gd name="connsiteX29" fmla="*/ 12044386 w 14702844"/>
              <a:gd name="connsiteY29" fmla="*/ 612000 h 5241764"/>
              <a:gd name="connsiteX30" fmla="*/ 14205973 w 14702844"/>
              <a:gd name="connsiteY30" fmla="*/ 1 h 5241764"/>
              <a:gd name="connsiteX31" fmla="*/ 5559624 w 14702844"/>
              <a:gd name="connsiteY31" fmla="*/ 0 h 5241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702844" h="5241764">
                <a:moveTo>
                  <a:pt x="1763971" y="4579127"/>
                </a:moveTo>
                <a:lnTo>
                  <a:pt x="10410321" y="4579127"/>
                </a:lnTo>
                <a:lnTo>
                  <a:pt x="12571909" y="3967127"/>
                </a:lnTo>
                <a:lnTo>
                  <a:pt x="3925559" y="3967127"/>
                </a:lnTo>
                <a:close/>
                <a:moveTo>
                  <a:pt x="0" y="5241764"/>
                </a:moveTo>
                <a:lnTo>
                  <a:pt x="8646350" y="5241764"/>
                </a:lnTo>
                <a:lnTo>
                  <a:pt x="10807937" y="4629765"/>
                </a:lnTo>
                <a:lnTo>
                  <a:pt x="2161587" y="4629764"/>
                </a:lnTo>
                <a:close/>
                <a:moveTo>
                  <a:pt x="2982469" y="2597750"/>
                </a:moveTo>
                <a:lnTo>
                  <a:pt x="11628818" y="2597750"/>
                </a:lnTo>
                <a:lnTo>
                  <a:pt x="13790406" y="1985750"/>
                </a:lnTo>
                <a:lnTo>
                  <a:pt x="5144056" y="1985750"/>
                </a:lnTo>
                <a:close/>
                <a:moveTo>
                  <a:pt x="1180259" y="3907459"/>
                </a:moveTo>
                <a:lnTo>
                  <a:pt x="9826608" y="3907459"/>
                </a:lnTo>
                <a:lnTo>
                  <a:pt x="11988196" y="3295459"/>
                </a:lnTo>
                <a:lnTo>
                  <a:pt x="3341846" y="3295459"/>
                </a:lnTo>
                <a:close/>
                <a:moveTo>
                  <a:pt x="3894907" y="1276439"/>
                </a:moveTo>
                <a:lnTo>
                  <a:pt x="12541257" y="1276439"/>
                </a:lnTo>
                <a:lnTo>
                  <a:pt x="14702844" y="664440"/>
                </a:lnTo>
                <a:lnTo>
                  <a:pt x="6056495" y="664439"/>
                </a:lnTo>
                <a:close/>
                <a:moveTo>
                  <a:pt x="3107932" y="1932840"/>
                </a:moveTo>
                <a:lnTo>
                  <a:pt x="11754282" y="1932839"/>
                </a:lnTo>
                <a:lnTo>
                  <a:pt x="13915869" y="1320841"/>
                </a:lnTo>
                <a:lnTo>
                  <a:pt x="5269520" y="1320840"/>
                </a:lnTo>
                <a:close/>
                <a:moveTo>
                  <a:pt x="638784" y="3247408"/>
                </a:moveTo>
                <a:lnTo>
                  <a:pt x="9285134" y="3247408"/>
                </a:lnTo>
                <a:lnTo>
                  <a:pt x="11446722" y="2635408"/>
                </a:lnTo>
                <a:lnTo>
                  <a:pt x="2800372" y="2635408"/>
                </a:lnTo>
                <a:close/>
                <a:moveTo>
                  <a:pt x="3398036" y="612000"/>
                </a:moveTo>
                <a:lnTo>
                  <a:pt x="12044386" y="612000"/>
                </a:lnTo>
                <a:lnTo>
                  <a:pt x="14205973" y="1"/>
                </a:lnTo>
                <a:lnTo>
                  <a:pt x="5559624" y="0"/>
                </a:lnTo>
                <a:close/>
              </a:path>
            </a:pathLst>
          </a:custGeom>
          <a:blipFill dpi="0" rotWithShape="1">
            <a:blip r:embed="rId3">
              <a:alphaModFix amt="80000"/>
            </a:blip>
            <a:srcRect/>
            <a:stretch>
              <a:fillRect t="-5000" r="30000" b="-6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9Slide.vn 3">
            <a:extLst>
              <a:ext uri="{FF2B5EF4-FFF2-40B4-BE49-F238E27FC236}">
                <a16:creationId xmlns:a16="http://schemas.microsoft.com/office/drawing/2014/main" id="{4932A081-C280-4787-A084-71BBC555E860}"/>
              </a:ext>
            </a:extLst>
          </p:cNvPr>
          <p:cNvSpPr/>
          <p:nvPr/>
        </p:nvSpPr>
        <p:spPr>
          <a:xfrm>
            <a:off x="7085575" y="1271767"/>
            <a:ext cx="1867682" cy="1867681"/>
          </a:xfrm>
          <a:prstGeom prst="donut">
            <a:avLst/>
          </a:prstGeom>
          <a:gradFill flip="none" rotWithShape="1">
            <a:gsLst>
              <a:gs pos="49000">
                <a:srgbClr val="92D050">
                  <a:alpha val="0"/>
                  <a:lumMod val="0"/>
                  <a:lumOff val="100000"/>
                </a:srgbClr>
              </a:gs>
              <a:gs pos="0">
                <a:srgbClr val="00FFFF"/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9Slide.vn 5">
            <a:extLst>
              <a:ext uri="{FF2B5EF4-FFF2-40B4-BE49-F238E27FC236}">
                <a16:creationId xmlns:a16="http://schemas.microsoft.com/office/drawing/2014/main" id="{1D754B51-E56E-4B71-84D0-88BA39BDC3A5}"/>
              </a:ext>
            </a:extLst>
          </p:cNvPr>
          <p:cNvSpPr/>
          <p:nvPr/>
        </p:nvSpPr>
        <p:spPr>
          <a:xfrm>
            <a:off x="3391144" y="1271767"/>
            <a:ext cx="1867682" cy="1867681"/>
          </a:xfrm>
          <a:prstGeom prst="donut">
            <a:avLst/>
          </a:prstGeom>
          <a:gradFill flip="none" rotWithShape="1">
            <a:gsLst>
              <a:gs pos="49000">
                <a:srgbClr val="92D050">
                  <a:alpha val="0"/>
                  <a:lumMod val="0"/>
                  <a:lumOff val="100000"/>
                </a:srgbClr>
              </a:gs>
              <a:gs pos="0">
                <a:srgbClr val="00FFFF"/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9Slide.vn 6">
            <a:extLst>
              <a:ext uri="{FF2B5EF4-FFF2-40B4-BE49-F238E27FC236}">
                <a16:creationId xmlns:a16="http://schemas.microsoft.com/office/drawing/2014/main" id="{56DDC43C-FB4B-4125-BFBF-9DF531EC447C}"/>
              </a:ext>
            </a:extLst>
          </p:cNvPr>
          <p:cNvSpPr txBox="1">
            <a:spLocks/>
          </p:cNvSpPr>
          <p:nvPr/>
        </p:nvSpPr>
        <p:spPr>
          <a:xfrm>
            <a:off x="1473261" y="3632653"/>
            <a:ext cx="9451636" cy="60652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83DB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 panose="020B0502020202020204" pitchFamily="34" charset="0"/>
              <a:cs typeface="Helvetica" panose="020B0604020202020204" pitchFamily="34" charset="0"/>
              <a:sym typeface="Roboto Bold"/>
            </a:endParaRPr>
          </a:p>
        </p:txBody>
      </p:sp>
      <p:sp>
        <p:nvSpPr>
          <p:cNvPr id="22" name="9Slide.vn 7">
            <a:extLst>
              <a:ext uri="{FF2B5EF4-FFF2-40B4-BE49-F238E27FC236}">
                <a16:creationId xmlns:a16="http://schemas.microsoft.com/office/drawing/2014/main" id="{5EDD9A3A-45CE-4666-A45B-F51825DE29DA}"/>
              </a:ext>
            </a:extLst>
          </p:cNvPr>
          <p:cNvSpPr/>
          <p:nvPr/>
        </p:nvSpPr>
        <p:spPr>
          <a:xfrm>
            <a:off x="3818063" y="3831316"/>
            <a:ext cx="4555874" cy="1144849"/>
          </a:xfrm>
          <a:prstGeom prst="roundRect">
            <a:avLst>
              <a:gd name="adj" fmla="val 50000"/>
            </a:avLst>
          </a:prstGeom>
          <a:solidFill>
            <a:srgbClr val="FB799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schemeClr val="bg1"/>
                </a:solidFill>
                <a:latin typeface="Calibri" panose="020F0502020204030204"/>
              </a:rPr>
              <a:t>JTRROUTER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6" name="9Slide.vn 8">
            <a:extLst>
              <a:ext uri="{FF2B5EF4-FFF2-40B4-BE49-F238E27FC236}">
                <a16:creationId xmlns:a16="http://schemas.microsoft.com/office/drawing/2014/main" id="{ACF9A3D8-C8E5-48D3-A2F7-34254194F668}"/>
              </a:ext>
            </a:extLst>
          </p:cNvPr>
          <p:cNvSpPr/>
          <p:nvPr/>
        </p:nvSpPr>
        <p:spPr>
          <a:xfrm>
            <a:off x="5657402" y="3290894"/>
            <a:ext cx="867953" cy="45719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9Slide.vn 4">
            <a:extLst>
              <a:ext uri="{FF2B5EF4-FFF2-40B4-BE49-F238E27FC236}">
                <a16:creationId xmlns:a16="http://schemas.microsoft.com/office/drawing/2014/main" id="{7C9EB3F7-A1C5-46E3-B178-2BBE57233611}"/>
              </a:ext>
            </a:extLst>
          </p:cNvPr>
          <p:cNvSpPr/>
          <p:nvPr/>
        </p:nvSpPr>
        <p:spPr>
          <a:xfrm>
            <a:off x="4758584" y="-24002"/>
            <a:ext cx="2731107" cy="2731106"/>
          </a:xfrm>
          <a:prstGeom prst="donut">
            <a:avLst/>
          </a:prstGeom>
          <a:gradFill flip="none" rotWithShape="1">
            <a:gsLst>
              <a:gs pos="49000">
                <a:srgbClr val="92D050">
                  <a:alpha val="0"/>
                  <a:lumMod val="0"/>
                  <a:lumOff val="100000"/>
                </a:srgbClr>
              </a:gs>
              <a:gs pos="0">
                <a:srgbClr val="00FFFF"/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9Slide.vn 9">
            <a:extLst>
              <a:ext uri="{FF2B5EF4-FFF2-40B4-BE49-F238E27FC236}">
                <a16:creationId xmlns:a16="http://schemas.microsoft.com/office/drawing/2014/main" id="{B6993F3A-5912-4B71-B40F-1946AD867DF9}"/>
              </a:ext>
            </a:extLst>
          </p:cNvPr>
          <p:cNvSpPr txBox="1">
            <a:spLocks/>
          </p:cNvSpPr>
          <p:nvPr/>
        </p:nvSpPr>
        <p:spPr>
          <a:xfrm>
            <a:off x="1473261" y="606650"/>
            <a:ext cx="9451636" cy="1951375"/>
          </a:xfrm>
          <a:prstGeom prst="rect">
            <a:avLst/>
          </a:prstGeom>
          <a:ln>
            <a:noFill/>
          </a:ln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183DB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pPr lvl="0">
              <a:defRPr/>
            </a:pPr>
            <a:r>
              <a:rPr lang="en-US" sz="5400" b="1" dirty="0">
                <a:solidFill>
                  <a:schemeClr val="tx1"/>
                </a:solidFill>
              </a:rPr>
              <a:t>JUNCTION TURNING RATIOS ROUTER</a:t>
            </a:r>
            <a:endParaRPr kumimoji="0" lang="id-ID" sz="9600" b="1" u="none" strike="noStrike" kern="1200" normalizeH="0" baseline="0" noProof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dist="38100" dir="2700000" algn="bl" rotWithShape="0">
                  <a:schemeClr val="accent5"/>
                </a:outerShdw>
              </a:effectLst>
              <a:uLnTx/>
              <a:uFillTx/>
              <a:latin typeface="Century Gothic" panose="020B0502020202020204" pitchFamily="34" charset="0"/>
              <a:cs typeface="Helvetica" panose="020B0604020202020204" pitchFamily="34" charset="0"/>
              <a:sym typeface="Roboto Bold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B415ACB-0972-42A1-AF5A-320D955D2987}"/>
              </a:ext>
            </a:extLst>
          </p:cNvPr>
          <p:cNvGrpSpPr/>
          <p:nvPr/>
        </p:nvGrpSpPr>
        <p:grpSpPr>
          <a:xfrm>
            <a:off x="1838960" y="406532"/>
            <a:ext cx="8473439" cy="2172223"/>
            <a:chOff x="8068505" y="3887391"/>
            <a:chExt cx="3044965" cy="70178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8576DEC-87F7-4413-9E43-20F2C6DF3C6E}"/>
                </a:ext>
              </a:extLst>
            </p:cNvPr>
            <p:cNvGrpSpPr/>
            <p:nvPr/>
          </p:nvGrpSpPr>
          <p:grpSpPr>
            <a:xfrm>
              <a:off x="8068505" y="3887391"/>
              <a:ext cx="255975" cy="263695"/>
              <a:chOff x="8380809" y="3887391"/>
              <a:chExt cx="520096" cy="535781"/>
            </a:xfrm>
          </p:grpSpPr>
          <p:sp>
            <p:nvSpPr>
              <p:cNvPr id="31" name="Right Triangle 30">
                <a:extLst>
                  <a:ext uri="{FF2B5EF4-FFF2-40B4-BE49-F238E27FC236}">
                    <a16:creationId xmlns:a16="http://schemas.microsoft.com/office/drawing/2014/main" id="{745F29C4-7FAF-40AA-B7F7-D4765F98B175}"/>
                  </a:ext>
                </a:extLst>
              </p:cNvPr>
              <p:cNvSpPr/>
              <p:nvPr/>
            </p:nvSpPr>
            <p:spPr>
              <a:xfrm rot="5400000">
                <a:off x="8387898" y="3887621"/>
                <a:ext cx="406766" cy="409036"/>
              </a:xfrm>
              <a:prstGeom prst="rt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C910471D-3734-43E9-9876-D5F87BC570F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80809" y="3887391"/>
                <a:ext cx="520096" cy="535781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98B8948-8988-4D4C-BD04-F90C770B6BF1}"/>
                </a:ext>
              </a:extLst>
            </p:cNvPr>
            <p:cNvGrpSpPr/>
            <p:nvPr/>
          </p:nvGrpSpPr>
          <p:grpSpPr>
            <a:xfrm rot="10800000">
              <a:off x="10857495" y="4325478"/>
              <a:ext cx="255975" cy="263695"/>
              <a:chOff x="8380809" y="3887391"/>
              <a:chExt cx="520096" cy="535781"/>
            </a:xfrm>
          </p:grpSpPr>
          <p:sp>
            <p:nvSpPr>
              <p:cNvPr id="29" name="Right Triangle 28">
                <a:extLst>
                  <a:ext uri="{FF2B5EF4-FFF2-40B4-BE49-F238E27FC236}">
                    <a16:creationId xmlns:a16="http://schemas.microsoft.com/office/drawing/2014/main" id="{2CD13D87-B34F-4E47-8564-D7D744DD1FCA}"/>
                  </a:ext>
                </a:extLst>
              </p:cNvPr>
              <p:cNvSpPr/>
              <p:nvPr/>
            </p:nvSpPr>
            <p:spPr>
              <a:xfrm rot="5400000">
                <a:off x="8387898" y="3887621"/>
                <a:ext cx="406766" cy="409036"/>
              </a:xfrm>
              <a:prstGeom prst="rt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CF322B7-DB6D-4C83-BEE2-76FFFF92B8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380809" y="3887391"/>
                <a:ext cx="520096" cy="535781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43EDFBC-7897-4A44-AD7A-BEBD27CEB415}"/>
                </a:ext>
              </a:extLst>
            </p:cNvPr>
            <p:cNvCxnSpPr>
              <a:cxnSpLocks/>
            </p:cNvCxnSpPr>
            <p:nvPr/>
          </p:nvCxnSpPr>
          <p:spPr>
            <a:xfrm>
              <a:off x="8073506" y="4589174"/>
              <a:ext cx="26571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34B9663-8F29-4D6F-AC2C-D26226B569E8}"/>
                </a:ext>
              </a:extLst>
            </p:cNvPr>
            <p:cNvCxnSpPr>
              <a:cxnSpLocks/>
            </p:cNvCxnSpPr>
            <p:nvPr/>
          </p:nvCxnSpPr>
          <p:spPr>
            <a:xfrm>
              <a:off x="8452779" y="3888062"/>
              <a:ext cx="25996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4FDB56-5DC3-4FC7-A4EF-77766A462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FAF2-1F6A-46A8-A6E5-DD45B02A9C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76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3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 nodePh="1">
                                  <p:stCondLst>
                                    <p:cond delay="420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" grpId="0"/>
      <p:bldP spid="22" grpId="0" animBg="1"/>
      <p:bldP spid="26" grpId="0" animBg="1"/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9Slide.vn 2">
            <a:extLst>
              <a:ext uri="{FF2B5EF4-FFF2-40B4-BE49-F238E27FC236}">
                <a16:creationId xmlns:a16="http://schemas.microsoft.com/office/drawing/2014/main" id="{CC259BE9-EB18-4FC8-862E-2F46F96F83AE}"/>
              </a:ext>
            </a:extLst>
          </p:cNvPr>
          <p:cNvSpPr/>
          <p:nvPr/>
        </p:nvSpPr>
        <p:spPr>
          <a:xfrm rot="21324218">
            <a:off x="5023988" y="37649"/>
            <a:ext cx="2672894" cy="2673824"/>
          </a:xfrm>
          <a:custGeom>
            <a:avLst/>
            <a:gdLst>
              <a:gd name="connsiteX0" fmla="*/ 4659977 w 4894762"/>
              <a:gd name="connsiteY0" fmla="*/ 3491024 h 4896466"/>
              <a:gd name="connsiteX1" fmla="*/ 4600155 w 4894762"/>
              <a:gd name="connsiteY1" fmla="*/ 3615207 h 4896466"/>
              <a:gd name="connsiteX2" fmla="*/ 3175440 w 4894762"/>
              <a:gd name="connsiteY2" fmla="*/ 4786399 h 4896466"/>
              <a:gd name="connsiteX3" fmla="*/ 3126507 w 4894762"/>
              <a:gd name="connsiteY3" fmla="*/ 4798981 h 4896466"/>
              <a:gd name="connsiteX4" fmla="*/ 4884212 w 4894762"/>
              <a:gd name="connsiteY4" fmla="*/ 2674618 h 4896466"/>
              <a:gd name="connsiteX5" fmla="*/ 4883003 w 4894762"/>
              <a:gd name="connsiteY5" fmla="*/ 2698551 h 4896466"/>
              <a:gd name="connsiteX6" fmla="*/ 4845904 w 4894762"/>
              <a:gd name="connsiteY6" fmla="*/ 2941638 h 4896466"/>
              <a:gd name="connsiteX7" fmla="*/ 4794531 w 4894762"/>
              <a:gd name="connsiteY7" fmla="*/ 3141433 h 4896466"/>
              <a:gd name="connsiteX8" fmla="*/ 2763488 w 4894762"/>
              <a:gd name="connsiteY8" fmla="*/ 4873790 h 4896466"/>
              <a:gd name="connsiteX9" fmla="*/ 2697728 w 4894762"/>
              <a:gd name="connsiteY9" fmla="*/ 4883826 h 4896466"/>
              <a:gd name="connsiteX10" fmla="*/ 2447410 w 4894762"/>
              <a:gd name="connsiteY10" fmla="*/ 4896466 h 4896466"/>
              <a:gd name="connsiteX11" fmla="*/ 2288679 w 4894762"/>
              <a:gd name="connsiteY11" fmla="*/ 4888451 h 4896466"/>
              <a:gd name="connsiteX12" fmla="*/ 4863096 w 4894762"/>
              <a:gd name="connsiteY12" fmla="*/ 2067481 h 4896466"/>
              <a:gd name="connsiteX13" fmla="*/ 4883003 w 4894762"/>
              <a:gd name="connsiteY13" fmla="*/ 2197916 h 4896466"/>
              <a:gd name="connsiteX14" fmla="*/ 4894762 w 4894762"/>
              <a:gd name="connsiteY14" fmla="*/ 2430794 h 4896466"/>
              <a:gd name="connsiteX15" fmla="*/ 2045850 w 4894762"/>
              <a:gd name="connsiteY15" fmla="*/ 4860744 h 4896466"/>
              <a:gd name="connsiteX16" fmla="*/ 1954006 w 4894762"/>
              <a:gd name="connsiteY16" fmla="*/ 4846727 h 4896466"/>
              <a:gd name="connsiteX17" fmla="*/ 1719381 w 4894762"/>
              <a:gd name="connsiteY17" fmla="*/ 4786399 h 4896466"/>
              <a:gd name="connsiteX18" fmla="*/ 1688601 w 4894762"/>
              <a:gd name="connsiteY18" fmla="*/ 4775133 h 4896466"/>
              <a:gd name="connsiteX19" fmla="*/ 4726513 w 4894762"/>
              <a:gd name="connsiteY19" fmla="*/ 1558831 h 4896466"/>
              <a:gd name="connsiteX20" fmla="*/ 4785575 w 4894762"/>
              <a:gd name="connsiteY20" fmla="*/ 1720203 h 4896466"/>
              <a:gd name="connsiteX21" fmla="*/ 4823233 w 4894762"/>
              <a:gd name="connsiteY21" fmla="*/ 1866658 h 4896466"/>
              <a:gd name="connsiteX22" fmla="*/ 1495956 w 4894762"/>
              <a:gd name="connsiteY22" fmla="*/ 4704624 h 4896466"/>
              <a:gd name="connsiteX23" fmla="*/ 1494447 w 4894762"/>
              <a:gd name="connsiteY23" fmla="*/ 4704072 h 4896466"/>
              <a:gd name="connsiteX24" fmla="*/ 1280437 w 4894762"/>
              <a:gd name="connsiteY24" fmla="*/ 4600978 h 4896466"/>
              <a:gd name="connsiteX25" fmla="*/ 1210012 w 4894762"/>
              <a:gd name="connsiteY25" fmla="*/ 4558194 h 4896466"/>
              <a:gd name="connsiteX26" fmla="*/ 4504196 w 4894762"/>
              <a:gd name="connsiteY26" fmla="*/ 1123307 h 4896466"/>
              <a:gd name="connsiteX27" fmla="*/ 4600155 w 4894762"/>
              <a:gd name="connsiteY27" fmla="*/ 1281260 h 4896466"/>
              <a:gd name="connsiteX28" fmla="*/ 4651549 w 4894762"/>
              <a:gd name="connsiteY28" fmla="*/ 1387948 h 4896466"/>
              <a:gd name="connsiteX29" fmla="*/ 1051796 w 4894762"/>
              <a:gd name="connsiteY29" fmla="*/ 4458318 h 4896466"/>
              <a:gd name="connsiteX30" fmla="*/ 890107 w 4894762"/>
              <a:gd name="connsiteY30" fmla="*/ 4337409 h 4896466"/>
              <a:gd name="connsiteX31" fmla="*/ 815466 w 4894762"/>
              <a:gd name="connsiteY31" fmla="*/ 4269570 h 4896466"/>
              <a:gd name="connsiteX32" fmla="*/ 4208691 w 4894762"/>
              <a:gd name="connsiteY32" fmla="*/ 750209 h 4896466"/>
              <a:gd name="connsiteX33" fmla="*/ 4336586 w 4894762"/>
              <a:gd name="connsiteY33" fmla="*/ 890930 h 4896466"/>
              <a:gd name="connsiteX34" fmla="*/ 4400742 w 4894762"/>
              <a:gd name="connsiteY34" fmla="*/ 976724 h 4896466"/>
              <a:gd name="connsiteX35" fmla="*/ 685518 w 4894762"/>
              <a:gd name="connsiteY35" fmla="*/ 4145584 h 4896466"/>
              <a:gd name="connsiteX36" fmla="*/ 558235 w 4894762"/>
              <a:gd name="connsiteY36" fmla="*/ 4005537 h 4896466"/>
              <a:gd name="connsiteX37" fmla="*/ 493533 w 4894762"/>
              <a:gd name="connsiteY37" fmla="*/ 3919013 h 4896466"/>
              <a:gd name="connsiteX38" fmla="*/ 3842277 w 4894762"/>
              <a:gd name="connsiteY38" fmla="*/ 437590 h 4896466"/>
              <a:gd name="connsiteX39" fmla="*/ 4004714 w 4894762"/>
              <a:gd name="connsiteY39" fmla="*/ 559058 h 4896466"/>
              <a:gd name="connsiteX40" fmla="*/ 4078676 w 4894762"/>
              <a:gd name="connsiteY40" fmla="*/ 626279 h 4896466"/>
              <a:gd name="connsiteX41" fmla="*/ 390146 w 4894762"/>
              <a:gd name="connsiteY41" fmla="*/ 3772372 h 4896466"/>
              <a:gd name="connsiteX42" fmla="*/ 294666 w 4894762"/>
              <a:gd name="connsiteY42" fmla="*/ 3615207 h 4896466"/>
              <a:gd name="connsiteX43" fmla="*/ 242863 w 4894762"/>
              <a:gd name="connsiteY43" fmla="*/ 3507671 h 4896466"/>
              <a:gd name="connsiteX44" fmla="*/ 3397884 w 4894762"/>
              <a:gd name="connsiteY44" fmla="*/ 191483 h 4896466"/>
              <a:gd name="connsiteX45" fmla="*/ 3400373 w 4894762"/>
              <a:gd name="connsiteY45" fmla="*/ 192394 h 4896466"/>
              <a:gd name="connsiteX46" fmla="*/ 3614384 w 4894762"/>
              <a:gd name="connsiteY46" fmla="*/ 295489 h 4896466"/>
              <a:gd name="connsiteX47" fmla="*/ 3683990 w 4894762"/>
              <a:gd name="connsiteY47" fmla="*/ 337775 h 4896466"/>
              <a:gd name="connsiteX48" fmla="*/ 167974 w 4894762"/>
              <a:gd name="connsiteY48" fmla="*/ 3336723 h 4896466"/>
              <a:gd name="connsiteX49" fmla="*/ 109245 w 4894762"/>
              <a:gd name="connsiteY49" fmla="*/ 3176263 h 4896466"/>
              <a:gd name="connsiteX50" fmla="*/ 71336 w 4894762"/>
              <a:gd name="connsiteY50" fmla="*/ 3028828 h 4896466"/>
              <a:gd name="connsiteX51" fmla="*/ 1766305 w 4894762"/>
              <a:gd name="connsiteY51" fmla="*/ 98002 h 4896466"/>
              <a:gd name="connsiteX52" fmla="*/ 235822 w 4894762"/>
              <a:gd name="connsiteY52" fmla="*/ 1403412 h 4896466"/>
              <a:gd name="connsiteX53" fmla="*/ 294666 w 4894762"/>
              <a:gd name="connsiteY53" fmla="*/ 1281260 h 4896466"/>
              <a:gd name="connsiteX54" fmla="*/ 1719381 w 4894762"/>
              <a:gd name="connsiteY54" fmla="*/ 110068 h 4896466"/>
              <a:gd name="connsiteX55" fmla="*/ 2847780 w 4894762"/>
              <a:gd name="connsiteY55" fmla="*/ 35541 h 4896466"/>
              <a:gd name="connsiteX56" fmla="*/ 2940815 w 4894762"/>
              <a:gd name="connsiteY56" fmla="*/ 49740 h 4896466"/>
              <a:gd name="connsiteX57" fmla="*/ 3175440 w 4894762"/>
              <a:gd name="connsiteY57" fmla="*/ 110068 h 4896466"/>
              <a:gd name="connsiteX58" fmla="*/ 3205239 w 4894762"/>
              <a:gd name="connsiteY58" fmla="*/ 120974 h 4896466"/>
              <a:gd name="connsiteX59" fmla="*/ 31562 w 4894762"/>
              <a:gd name="connsiteY59" fmla="*/ 2827927 h 4896466"/>
              <a:gd name="connsiteX60" fmla="*/ 11817 w 4894762"/>
              <a:gd name="connsiteY60" fmla="*/ 2698551 h 4896466"/>
              <a:gd name="connsiteX61" fmla="*/ 0 w 4894762"/>
              <a:gd name="connsiteY61" fmla="*/ 2464525 h 4896466"/>
              <a:gd name="connsiteX62" fmla="*/ 2447410 w 4894762"/>
              <a:gd name="connsiteY62" fmla="*/ 0 h 4896466"/>
              <a:gd name="connsiteX63" fmla="*/ 2604819 w 4894762"/>
              <a:gd name="connsiteY63" fmla="*/ 7949 h 4896466"/>
              <a:gd name="connsiteX64" fmla="*/ 10672 w 4894762"/>
              <a:gd name="connsiteY64" fmla="*/ 2220599 h 4896466"/>
              <a:gd name="connsiteX65" fmla="*/ 11817 w 4894762"/>
              <a:gd name="connsiteY65" fmla="*/ 2197916 h 4896466"/>
              <a:gd name="connsiteX66" fmla="*/ 48917 w 4894762"/>
              <a:gd name="connsiteY66" fmla="*/ 1954829 h 4896466"/>
              <a:gd name="connsiteX67" fmla="*/ 100684 w 4894762"/>
              <a:gd name="connsiteY67" fmla="*/ 1753500 h 4896466"/>
              <a:gd name="connsiteX68" fmla="*/ 2129624 w 4894762"/>
              <a:gd name="connsiteY68" fmla="*/ 22937 h 4896466"/>
              <a:gd name="connsiteX69" fmla="*/ 2197093 w 4894762"/>
              <a:gd name="connsiteY69" fmla="*/ 12640 h 4896466"/>
              <a:gd name="connsiteX70" fmla="*/ 2447410 w 4894762"/>
              <a:gd name="connsiteY70" fmla="*/ 0 h 489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4894762" h="4896466">
                <a:moveTo>
                  <a:pt x="4659977" y="3491024"/>
                </a:moveTo>
                <a:lnTo>
                  <a:pt x="4600155" y="3615207"/>
                </a:lnTo>
                <a:cubicBezTo>
                  <a:pt x="4298641" y="4170244"/>
                  <a:pt x="3788731" y="4595645"/>
                  <a:pt x="3175440" y="4786399"/>
                </a:cubicBezTo>
                <a:lnTo>
                  <a:pt x="3126507" y="4798981"/>
                </a:lnTo>
                <a:close/>
                <a:moveTo>
                  <a:pt x="4884212" y="2674618"/>
                </a:moveTo>
                <a:lnTo>
                  <a:pt x="4883003" y="2698551"/>
                </a:lnTo>
                <a:cubicBezTo>
                  <a:pt x="4874645" y="2780853"/>
                  <a:pt x="4862210" y="2861951"/>
                  <a:pt x="4845904" y="2941638"/>
                </a:cubicBezTo>
                <a:lnTo>
                  <a:pt x="4794531" y="3141433"/>
                </a:lnTo>
                <a:lnTo>
                  <a:pt x="2763488" y="4873790"/>
                </a:lnTo>
                <a:lnTo>
                  <a:pt x="2697728" y="4883826"/>
                </a:lnTo>
                <a:cubicBezTo>
                  <a:pt x="2615425" y="4892185"/>
                  <a:pt x="2531918" y="4896466"/>
                  <a:pt x="2447410" y="4896466"/>
                </a:cubicBezTo>
                <a:lnTo>
                  <a:pt x="2288679" y="4888451"/>
                </a:lnTo>
                <a:close/>
                <a:moveTo>
                  <a:pt x="4863096" y="2067481"/>
                </a:moveTo>
                <a:lnTo>
                  <a:pt x="4883003" y="2197916"/>
                </a:lnTo>
                <a:lnTo>
                  <a:pt x="4894762" y="2430794"/>
                </a:lnTo>
                <a:lnTo>
                  <a:pt x="2045850" y="4860744"/>
                </a:lnTo>
                <a:lnTo>
                  <a:pt x="1954006" y="4846727"/>
                </a:lnTo>
                <a:cubicBezTo>
                  <a:pt x="1874319" y="4830421"/>
                  <a:pt x="1796042" y="4810243"/>
                  <a:pt x="1719381" y="4786399"/>
                </a:cubicBezTo>
                <a:lnTo>
                  <a:pt x="1688601" y="4775133"/>
                </a:lnTo>
                <a:close/>
                <a:moveTo>
                  <a:pt x="4726513" y="1558831"/>
                </a:moveTo>
                <a:lnTo>
                  <a:pt x="4785575" y="1720203"/>
                </a:lnTo>
                <a:lnTo>
                  <a:pt x="4823233" y="1866658"/>
                </a:lnTo>
                <a:lnTo>
                  <a:pt x="1495956" y="4704624"/>
                </a:lnTo>
                <a:lnTo>
                  <a:pt x="1494447" y="4704072"/>
                </a:lnTo>
                <a:cubicBezTo>
                  <a:pt x="1421222" y="4673100"/>
                  <a:pt x="1349817" y="4638667"/>
                  <a:pt x="1280437" y="4600978"/>
                </a:cubicBezTo>
                <a:lnTo>
                  <a:pt x="1210012" y="4558194"/>
                </a:lnTo>
                <a:close/>
                <a:moveTo>
                  <a:pt x="4504196" y="1123307"/>
                </a:moveTo>
                <a:lnTo>
                  <a:pt x="4600155" y="1281260"/>
                </a:lnTo>
                <a:lnTo>
                  <a:pt x="4651549" y="1387948"/>
                </a:lnTo>
                <a:lnTo>
                  <a:pt x="1051796" y="4458318"/>
                </a:lnTo>
                <a:lnTo>
                  <a:pt x="890107" y="4337409"/>
                </a:lnTo>
                <a:lnTo>
                  <a:pt x="815466" y="4269570"/>
                </a:lnTo>
                <a:close/>
                <a:moveTo>
                  <a:pt x="4208691" y="750209"/>
                </a:moveTo>
                <a:lnTo>
                  <a:pt x="4336586" y="890930"/>
                </a:lnTo>
                <a:lnTo>
                  <a:pt x="4400742" y="976724"/>
                </a:lnTo>
                <a:lnTo>
                  <a:pt x="685518" y="4145584"/>
                </a:lnTo>
                <a:lnTo>
                  <a:pt x="558235" y="4005537"/>
                </a:lnTo>
                <a:lnTo>
                  <a:pt x="493533" y="3919013"/>
                </a:lnTo>
                <a:close/>
                <a:moveTo>
                  <a:pt x="3842277" y="437590"/>
                </a:moveTo>
                <a:lnTo>
                  <a:pt x="4004714" y="559058"/>
                </a:lnTo>
                <a:lnTo>
                  <a:pt x="4078676" y="626279"/>
                </a:lnTo>
                <a:lnTo>
                  <a:pt x="390146" y="3772372"/>
                </a:lnTo>
                <a:lnTo>
                  <a:pt x="294666" y="3615207"/>
                </a:lnTo>
                <a:lnTo>
                  <a:pt x="242863" y="3507671"/>
                </a:lnTo>
                <a:close/>
                <a:moveTo>
                  <a:pt x="3397884" y="191483"/>
                </a:moveTo>
                <a:lnTo>
                  <a:pt x="3400373" y="192394"/>
                </a:lnTo>
                <a:cubicBezTo>
                  <a:pt x="3473599" y="223366"/>
                  <a:pt x="3545004" y="257799"/>
                  <a:pt x="3614384" y="295489"/>
                </a:cubicBezTo>
                <a:lnTo>
                  <a:pt x="3683990" y="337775"/>
                </a:lnTo>
                <a:lnTo>
                  <a:pt x="167974" y="3336723"/>
                </a:lnTo>
                <a:lnTo>
                  <a:pt x="109245" y="3176263"/>
                </a:lnTo>
                <a:lnTo>
                  <a:pt x="71336" y="3028828"/>
                </a:lnTo>
                <a:close/>
                <a:moveTo>
                  <a:pt x="1766305" y="98002"/>
                </a:moveTo>
                <a:lnTo>
                  <a:pt x="235822" y="1403412"/>
                </a:lnTo>
                <a:lnTo>
                  <a:pt x="294666" y="1281260"/>
                </a:lnTo>
                <a:cubicBezTo>
                  <a:pt x="596180" y="726223"/>
                  <a:pt x="1106089" y="300821"/>
                  <a:pt x="1719381" y="110068"/>
                </a:cubicBezTo>
                <a:close/>
                <a:moveTo>
                  <a:pt x="2847780" y="35541"/>
                </a:moveTo>
                <a:lnTo>
                  <a:pt x="2940815" y="49740"/>
                </a:lnTo>
                <a:cubicBezTo>
                  <a:pt x="3020502" y="66046"/>
                  <a:pt x="3098778" y="86224"/>
                  <a:pt x="3175440" y="110068"/>
                </a:cubicBezTo>
                <a:lnTo>
                  <a:pt x="3205239" y="120974"/>
                </a:lnTo>
                <a:lnTo>
                  <a:pt x="31562" y="2827927"/>
                </a:lnTo>
                <a:lnTo>
                  <a:pt x="11817" y="2698551"/>
                </a:lnTo>
                <a:lnTo>
                  <a:pt x="0" y="2464525"/>
                </a:lnTo>
                <a:close/>
                <a:moveTo>
                  <a:pt x="2447410" y="0"/>
                </a:moveTo>
                <a:lnTo>
                  <a:pt x="2604819" y="7949"/>
                </a:lnTo>
                <a:lnTo>
                  <a:pt x="10672" y="2220599"/>
                </a:lnTo>
                <a:lnTo>
                  <a:pt x="11817" y="2197916"/>
                </a:lnTo>
                <a:cubicBezTo>
                  <a:pt x="20176" y="2115613"/>
                  <a:pt x="32610" y="2034516"/>
                  <a:pt x="48917" y="1954829"/>
                </a:cubicBezTo>
                <a:lnTo>
                  <a:pt x="100684" y="1753500"/>
                </a:lnTo>
                <a:lnTo>
                  <a:pt x="2129624" y="22937"/>
                </a:lnTo>
                <a:lnTo>
                  <a:pt x="2197093" y="12640"/>
                </a:lnTo>
                <a:cubicBezTo>
                  <a:pt x="2279395" y="4282"/>
                  <a:pt x="2362903" y="0"/>
                  <a:pt x="2447410" y="0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9Slide.vn 3">
            <a:extLst>
              <a:ext uri="{FF2B5EF4-FFF2-40B4-BE49-F238E27FC236}">
                <a16:creationId xmlns:a16="http://schemas.microsoft.com/office/drawing/2014/main" id="{45499AFD-3FA3-4283-9105-B865F639FC48}"/>
              </a:ext>
            </a:extLst>
          </p:cNvPr>
          <p:cNvSpPr/>
          <p:nvPr/>
        </p:nvSpPr>
        <p:spPr>
          <a:xfrm>
            <a:off x="3510051" y="0"/>
            <a:ext cx="8681949" cy="6858000"/>
          </a:xfrm>
          <a:custGeom>
            <a:avLst/>
            <a:gdLst>
              <a:gd name="connsiteX0" fmla="*/ 6858000 w 8681949"/>
              <a:gd name="connsiteY0" fmla="*/ 0 h 6858000"/>
              <a:gd name="connsiteX1" fmla="*/ 8681949 w 8681949"/>
              <a:gd name="connsiteY1" fmla="*/ 0 h 6858000"/>
              <a:gd name="connsiteX2" fmla="*/ 8681949 w 8681949"/>
              <a:gd name="connsiteY2" fmla="*/ 6858000 h 6858000"/>
              <a:gd name="connsiteX3" fmla="*/ 0 w 868194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81949" h="6858000">
                <a:moveTo>
                  <a:pt x="6858000" y="0"/>
                </a:moveTo>
                <a:lnTo>
                  <a:pt x="8681949" y="0"/>
                </a:lnTo>
                <a:lnTo>
                  <a:pt x="868194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9Slide.vn 5">
            <a:extLst>
              <a:ext uri="{FF2B5EF4-FFF2-40B4-BE49-F238E27FC236}">
                <a16:creationId xmlns:a16="http://schemas.microsoft.com/office/drawing/2014/main" id="{A9EC7E58-ED70-4C66-9CB8-9DC25F3F9FAC}"/>
              </a:ext>
            </a:extLst>
          </p:cNvPr>
          <p:cNvSpPr txBox="1"/>
          <p:nvPr/>
        </p:nvSpPr>
        <p:spPr>
          <a:xfrm>
            <a:off x="850492" y="5090081"/>
            <a:ext cx="3569107" cy="289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7" name="9Slide.vn 7">
            <a:extLst>
              <a:ext uri="{FF2B5EF4-FFF2-40B4-BE49-F238E27FC236}">
                <a16:creationId xmlns:a16="http://schemas.microsoft.com/office/drawing/2014/main" id="{E0FB33AF-D8B4-4B83-BB4C-D8A3973E71CC}"/>
              </a:ext>
            </a:extLst>
          </p:cNvPr>
          <p:cNvSpPr>
            <a:spLocks/>
          </p:cNvSpPr>
          <p:nvPr/>
        </p:nvSpPr>
        <p:spPr bwMode="auto">
          <a:xfrm rot="900000">
            <a:off x="10901258" y="3331231"/>
            <a:ext cx="1286939" cy="1117667"/>
          </a:xfrm>
          <a:custGeom>
            <a:avLst/>
            <a:gdLst>
              <a:gd name="connsiteX0" fmla="*/ 6186488 w 6721476"/>
              <a:gd name="connsiteY0" fmla="*/ 5792788 h 6861176"/>
              <a:gd name="connsiteX1" fmla="*/ 6721476 w 6721476"/>
              <a:gd name="connsiteY1" fmla="*/ 6861176 h 6861176"/>
              <a:gd name="connsiteX2" fmla="*/ 5122863 w 6721476"/>
              <a:gd name="connsiteY2" fmla="*/ 6861176 h 6861176"/>
              <a:gd name="connsiteX3" fmla="*/ 5780088 w 6721476"/>
              <a:gd name="connsiteY3" fmla="*/ 4978400 h 6861176"/>
              <a:gd name="connsiteX4" fmla="*/ 6015038 w 6721476"/>
              <a:gd name="connsiteY4" fmla="*/ 5449888 h 6861176"/>
              <a:gd name="connsiteX5" fmla="*/ 4606926 w 6721476"/>
              <a:gd name="connsiteY5" fmla="*/ 6861175 h 6861176"/>
              <a:gd name="connsiteX6" fmla="*/ 3900488 w 6721476"/>
              <a:gd name="connsiteY6" fmla="*/ 6861175 h 6861176"/>
              <a:gd name="connsiteX7" fmla="*/ 5375276 w 6721476"/>
              <a:gd name="connsiteY7" fmla="*/ 4165600 h 6861176"/>
              <a:gd name="connsiteX8" fmla="*/ 5608638 w 6721476"/>
              <a:gd name="connsiteY8" fmla="*/ 4633912 h 6861176"/>
              <a:gd name="connsiteX9" fmla="*/ 3384550 w 6721476"/>
              <a:gd name="connsiteY9" fmla="*/ 6861175 h 6861176"/>
              <a:gd name="connsiteX10" fmla="*/ 2678113 w 6721476"/>
              <a:gd name="connsiteY10" fmla="*/ 6861175 h 6861176"/>
              <a:gd name="connsiteX11" fmla="*/ 4964113 w 6721476"/>
              <a:gd name="connsiteY11" fmla="*/ 3349625 h 6861176"/>
              <a:gd name="connsiteX12" fmla="*/ 5202238 w 6721476"/>
              <a:gd name="connsiteY12" fmla="*/ 3822700 h 6861176"/>
              <a:gd name="connsiteX13" fmla="*/ 2162175 w 6721476"/>
              <a:gd name="connsiteY13" fmla="*/ 6861175 h 6861176"/>
              <a:gd name="connsiteX14" fmla="*/ 1457325 w 6721476"/>
              <a:gd name="connsiteY14" fmla="*/ 6861175 h 6861176"/>
              <a:gd name="connsiteX15" fmla="*/ 4559301 w 6721476"/>
              <a:gd name="connsiteY15" fmla="*/ 2535238 h 6861176"/>
              <a:gd name="connsiteX16" fmla="*/ 4795838 w 6721476"/>
              <a:gd name="connsiteY16" fmla="*/ 3006726 h 6861176"/>
              <a:gd name="connsiteX17" fmla="*/ 941387 w 6721476"/>
              <a:gd name="connsiteY17" fmla="*/ 6861176 h 6861176"/>
              <a:gd name="connsiteX18" fmla="*/ 234950 w 6721476"/>
              <a:gd name="connsiteY18" fmla="*/ 6861176 h 6861176"/>
              <a:gd name="connsiteX19" fmla="*/ 4152901 w 6721476"/>
              <a:gd name="connsiteY19" fmla="*/ 1722439 h 6861176"/>
              <a:gd name="connsiteX20" fmla="*/ 4386263 w 6721476"/>
              <a:gd name="connsiteY20" fmla="*/ 2193926 h 6861176"/>
              <a:gd name="connsiteX21" fmla="*/ 0 w 6721476"/>
              <a:gd name="connsiteY21" fmla="*/ 6580188 h 6861176"/>
              <a:gd name="connsiteX22" fmla="*/ 706437 w 6721476"/>
              <a:gd name="connsiteY22" fmla="*/ 5168901 h 6861176"/>
              <a:gd name="connsiteX23" fmla="*/ 3743325 w 6721476"/>
              <a:gd name="connsiteY23" fmla="*/ 906464 h 6861176"/>
              <a:gd name="connsiteX24" fmla="*/ 3981450 w 6721476"/>
              <a:gd name="connsiteY24" fmla="*/ 1379539 h 6861176"/>
              <a:gd name="connsiteX25" fmla="*/ 1222375 w 6721476"/>
              <a:gd name="connsiteY25" fmla="*/ 4137026 h 6861176"/>
              <a:gd name="connsiteX26" fmla="*/ 1928812 w 6721476"/>
              <a:gd name="connsiteY26" fmla="*/ 2724151 h 6861176"/>
              <a:gd name="connsiteX27" fmla="*/ 3289300 w 6721476"/>
              <a:gd name="connsiteY27" fmla="*/ 0 h 6861176"/>
              <a:gd name="connsiteX28" fmla="*/ 3575050 w 6721476"/>
              <a:gd name="connsiteY28" fmla="*/ 563563 h 6861176"/>
              <a:gd name="connsiteX29" fmla="*/ 2444750 w 6721476"/>
              <a:gd name="connsiteY29" fmla="*/ 1693863 h 6861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721476" h="6861176">
                <a:moveTo>
                  <a:pt x="6186488" y="5792788"/>
                </a:moveTo>
                <a:lnTo>
                  <a:pt x="6721476" y="6861176"/>
                </a:lnTo>
                <a:lnTo>
                  <a:pt x="5122863" y="6861176"/>
                </a:lnTo>
                <a:close/>
                <a:moveTo>
                  <a:pt x="5780088" y="4978400"/>
                </a:moveTo>
                <a:lnTo>
                  <a:pt x="6015038" y="5449888"/>
                </a:lnTo>
                <a:lnTo>
                  <a:pt x="4606926" y="6861175"/>
                </a:lnTo>
                <a:lnTo>
                  <a:pt x="3900488" y="6861175"/>
                </a:lnTo>
                <a:close/>
                <a:moveTo>
                  <a:pt x="5375276" y="4165600"/>
                </a:moveTo>
                <a:lnTo>
                  <a:pt x="5608638" y="4633912"/>
                </a:lnTo>
                <a:lnTo>
                  <a:pt x="3384550" y="6861175"/>
                </a:lnTo>
                <a:lnTo>
                  <a:pt x="2678113" y="6861175"/>
                </a:lnTo>
                <a:close/>
                <a:moveTo>
                  <a:pt x="4964113" y="3349625"/>
                </a:moveTo>
                <a:lnTo>
                  <a:pt x="5202238" y="3822700"/>
                </a:lnTo>
                <a:lnTo>
                  <a:pt x="2162175" y="6861175"/>
                </a:lnTo>
                <a:lnTo>
                  <a:pt x="1457325" y="6861175"/>
                </a:lnTo>
                <a:close/>
                <a:moveTo>
                  <a:pt x="4559301" y="2535238"/>
                </a:moveTo>
                <a:lnTo>
                  <a:pt x="4795838" y="3006726"/>
                </a:lnTo>
                <a:lnTo>
                  <a:pt x="941387" y="6861176"/>
                </a:lnTo>
                <a:lnTo>
                  <a:pt x="234950" y="6861176"/>
                </a:lnTo>
                <a:close/>
                <a:moveTo>
                  <a:pt x="4152901" y="1722439"/>
                </a:moveTo>
                <a:lnTo>
                  <a:pt x="4386263" y="2193926"/>
                </a:lnTo>
                <a:lnTo>
                  <a:pt x="0" y="6580188"/>
                </a:lnTo>
                <a:lnTo>
                  <a:pt x="706437" y="5168901"/>
                </a:lnTo>
                <a:close/>
                <a:moveTo>
                  <a:pt x="3743325" y="906464"/>
                </a:moveTo>
                <a:lnTo>
                  <a:pt x="3981450" y="1379539"/>
                </a:lnTo>
                <a:lnTo>
                  <a:pt x="1222375" y="4137026"/>
                </a:lnTo>
                <a:lnTo>
                  <a:pt x="1928812" y="2724151"/>
                </a:lnTo>
                <a:close/>
                <a:moveTo>
                  <a:pt x="3289300" y="0"/>
                </a:moveTo>
                <a:lnTo>
                  <a:pt x="3575050" y="563563"/>
                </a:lnTo>
                <a:lnTo>
                  <a:pt x="2444750" y="1693863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22" name="9Slide.vn 8">
            <a:extLst>
              <a:ext uri="{FF2B5EF4-FFF2-40B4-BE49-F238E27FC236}">
                <a16:creationId xmlns:a16="http://schemas.microsoft.com/office/drawing/2014/main" id="{6CF75A41-8A36-428C-98E5-4B63C23C6A30}"/>
              </a:ext>
            </a:extLst>
          </p:cNvPr>
          <p:cNvSpPr txBox="1"/>
          <p:nvPr/>
        </p:nvSpPr>
        <p:spPr>
          <a:xfrm>
            <a:off x="8357808" y="3321242"/>
            <a:ext cx="4168610" cy="77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Bauhaus 93" panose="04030905020B02020C02" pitchFamily="82" charset="0"/>
                <a:cs typeface="Times New Roman" panose="02020603050405020304" pitchFamily="18" charset="0"/>
              </a:rPr>
              <a:t>UTT</a:t>
            </a:r>
          </a:p>
        </p:txBody>
      </p:sp>
      <p:sp>
        <p:nvSpPr>
          <p:cNvPr id="28" name="9Slide.vn 9">
            <a:extLst>
              <a:ext uri="{FF2B5EF4-FFF2-40B4-BE49-F238E27FC236}">
                <a16:creationId xmlns:a16="http://schemas.microsoft.com/office/drawing/2014/main" id="{900BA1D6-52D1-4A04-A50D-A062B007A964}"/>
              </a:ext>
            </a:extLst>
          </p:cNvPr>
          <p:cNvSpPr txBox="1"/>
          <p:nvPr/>
        </p:nvSpPr>
        <p:spPr>
          <a:xfrm>
            <a:off x="8389035" y="2941083"/>
            <a:ext cx="4144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u="sng" spc="300" dirty="0">
                <a:ea typeface="Roboto Light" panose="02000000000000000000" pitchFamily="2" charset="0"/>
              </a:rPr>
              <a:t>UNIVERSITY OF TRANSPORT TECHNOLOGY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606DCD7-DB20-4C36-BCDD-1328FFF69E43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5263" y="5747290"/>
            <a:ext cx="2133993" cy="1129760"/>
          </a:xfrm>
          <a:prstGeom prst="rect">
            <a:avLst/>
          </a:prstGeom>
        </p:spPr>
      </p:pic>
      <p:sp>
        <p:nvSpPr>
          <p:cNvPr id="23" name="Flowchart: Terminator 22">
            <a:extLst>
              <a:ext uri="{FF2B5EF4-FFF2-40B4-BE49-F238E27FC236}">
                <a16:creationId xmlns:a16="http://schemas.microsoft.com/office/drawing/2014/main" id="{DFDBFA4F-A837-4851-9F0D-39AB46B93A9C}"/>
              </a:ext>
            </a:extLst>
          </p:cNvPr>
          <p:cNvSpPr/>
          <p:nvPr/>
        </p:nvSpPr>
        <p:spPr>
          <a:xfrm>
            <a:off x="1456853" y="3572390"/>
            <a:ext cx="7504443" cy="1777152"/>
          </a:xfrm>
          <a:prstGeom prst="flowChartTerminator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D86E16F-819C-4EBE-AD92-BAED9CAE5E40}"/>
              </a:ext>
            </a:extLst>
          </p:cNvPr>
          <p:cNvSpPr txBox="1"/>
          <p:nvPr/>
        </p:nvSpPr>
        <p:spPr>
          <a:xfrm>
            <a:off x="3026286" y="4096486"/>
            <a:ext cx="37221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n w="0"/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III</a:t>
            </a:r>
          </a:p>
        </p:txBody>
      </p:sp>
      <p:pic>
        <p:nvPicPr>
          <p:cNvPr id="3" name="Graphic 2" descr="Graduation cap">
            <a:extLst>
              <a:ext uri="{FF2B5EF4-FFF2-40B4-BE49-F238E27FC236}">
                <a16:creationId xmlns:a16="http://schemas.microsoft.com/office/drawing/2014/main" id="{7B71502E-E751-40D7-A5EB-65E0443258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7888" y="378609"/>
            <a:ext cx="1305093" cy="199190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E47FE0D-2526-47F9-B358-6DC0078DC1F9}"/>
              </a:ext>
            </a:extLst>
          </p:cNvPr>
          <p:cNvSpPr txBox="1"/>
          <p:nvPr/>
        </p:nvSpPr>
        <p:spPr>
          <a:xfrm>
            <a:off x="7616586" y="3665268"/>
            <a:ext cx="1034228" cy="15696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b="1" dirty="0">
                <a:ln w="0"/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70DCTT21</a:t>
            </a:r>
          </a:p>
        </p:txBody>
      </p:sp>
      <p:pic>
        <p:nvPicPr>
          <p:cNvPr id="14" name="Picture 2" descr="TEAM3 - Photos | Facebook">
            <a:extLst>
              <a:ext uri="{FF2B5EF4-FFF2-40B4-BE49-F238E27FC236}">
                <a16:creationId xmlns:a16="http://schemas.microsoft.com/office/drawing/2014/main" id="{36718028-7F4C-469F-929B-DE06F1CEC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625" y="3206417"/>
            <a:ext cx="2143125" cy="2143125"/>
          </a:xfrm>
          <a:prstGeom prst="ellipse">
            <a:avLst/>
          </a:prstGeom>
          <a:ln w="190500" cap="rnd">
            <a:solidFill>
              <a:schemeClr val="accent2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3591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5" grpId="0" animBg="1"/>
      <p:bldP spid="24" grpId="0"/>
      <p:bldP spid="27" grpId="0" animBg="1"/>
      <p:bldP spid="22" grpId="0"/>
      <p:bldP spid="28" grpId="0"/>
      <p:bldP spid="23" grpId="0" animBg="1"/>
      <p:bldP spid="38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9Slide.vn 2">
            <a:extLst>
              <a:ext uri="{FF2B5EF4-FFF2-40B4-BE49-F238E27FC236}">
                <a16:creationId xmlns:a16="http://schemas.microsoft.com/office/drawing/2014/main" id="{CC259BE9-EB18-4FC8-862E-2F46F96F83AE}"/>
              </a:ext>
            </a:extLst>
          </p:cNvPr>
          <p:cNvSpPr/>
          <p:nvPr/>
        </p:nvSpPr>
        <p:spPr>
          <a:xfrm rot="21324218">
            <a:off x="5023988" y="37649"/>
            <a:ext cx="2672894" cy="2673824"/>
          </a:xfrm>
          <a:custGeom>
            <a:avLst/>
            <a:gdLst>
              <a:gd name="connsiteX0" fmla="*/ 4659977 w 4894762"/>
              <a:gd name="connsiteY0" fmla="*/ 3491024 h 4896466"/>
              <a:gd name="connsiteX1" fmla="*/ 4600155 w 4894762"/>
              <a:gd name="connsiteY1" fmla="*/ 3615207 h 4896466"/>
              <a:gd name="connsiteX2" fmla="*/ 3175440 w 4894762"/>
              <a:gd name="connsiteY2" fmla="*/ 4786399 h 4896466"/>
              <a:gd name="connsiteX3" fmla="*/ 3126507 w 4894762"/>
              <a:gd name="connsiteY3" fmla="*/ 4798981 h 4896466"/>
              <a:gd name="connsiteX4" fmla="*/ 4884212 w 4894762"/>
              <a:gd name="connsiteY4" fmla="*/ 2674618 h 4896466"/>
              <a:gd name="connsiteX5" fmla="*/ 4883003 w 4894762"/>
              <a:gd name="connsiteY5" fmla="*/ 2698551 h 4896466"/>
              <a:gd name="connsiteX6" fmla="*/ 4845904 w 4894762"/>
              <a:gd name="connsiteY6" fmla="*/ 2941638 h 4896466"/>
              <a:gd name="connsiteX7" fmla="*/ 4794531 w 4894762"/>
              <a:gd name="connsiteY7" fmla="*/ 3141433 h 4896466"/>
              <a:gd name="connsiteX8" fmla="*/ 2763488 w 4894762"/>
              <a:gd name="connsiteY8" fmla="*/ 4873790 h 4896466"/>
              <a:gd name="connsiteX9" fmla="*/ 2697728 w 4894762"/>
              <a:gd name="connsiteY9" fmla="*/ 4883826 h 4896466"/>
              <a:gd name="connsiteX10" fmla="*/ 2447410 w 4894762"/>
              <a:gd name="connsiteY10" fmla="*/ 4896466 h 4896466"/>
              <a:gd name="connsiteX11" fmla="*/ 2288679 w 4894762"/>
              <a:gd name="connsiteY11" fmla="*/ 4888451 h 4896466"/>
              <a:gd name="connsiteX12" fmla="*/ 4863096 w 4894762"/>
              <a:gd name="connsiteY12" fmla="*/ 2067481 h 4896466"/>
              <a:gd name="connsiteX13" fmla="*/ 4883003 w 4894762"/>
              <a:gd name="connsiteY13" fmla="*/ 2197916 h 4896466"/>
              <a:gd name="connsiteX14" fmla="*/ 4894762 w 4894762"/>
              <a:gd name="connsiteY14" fmla="*/ 2430794 h 4896466"/>
              <a:gd name="connsiteX15" fmla="*/ 2045850 w 4894762"/>
              <a:gd name="connsiteY15" fmla="*/ 4860744 h 4896466"/>
              <a:gd name="connsiteX16" fmla="*/ 1954006 w 4894762"/>
              <a:gd name="connsiteY16" fmla="*/ 4846727 h 4896466"/>
              <a:gd name="connsiteX17" fmla="*/ 1719381 w 4894762"/>
              <a:gd name="connsiteY17" fmla="*/ 4786399 h 4896466"/>
              <a:gd name="connsiteX18" fmla="*/ 1688601 w 4894762"/>
              <a:gd name="connsiteY18" fmla="*/ 4775133 h 4896466"/>
              <a:gd name="connsiteX19" fmla="*/ 4726513 w 4894762"/>
              <a:gd name="connsiteY19" fmla="*/ 1558831 h 4896466"/>
              <a:gd name="connsiteX20" fmla="*/ 4785575 w 4894762"/>
              <a:gd name="connsiteY20" fmla="*/ 1720203 h 4896466"/>
              <a:gd name="connsiteX21" fmla="*/ 4823233 w 4894762"/>
              <a:gd name="connsiteY21" fmla="*/ 1866658 h 4896466"/>
              <a:gd name="connsiteX22" fmla="*/ 1495956 w 4894762"/>
              <a:gd name="connsiteY22" fmla="*/ 4704624 h 4896466"/>
              <a:gd name="connsiteX23" fmla="*/ 1494447 w 4894762"/>
              <a:gd name="connsiteY23" fmla="*/ 4704072 h 4896466"/>
              <a:gd name="connsiteX24" fmla="*/ 1280437 w 4894762"/>
              <a:gd name="connsiteY24" fmla="*/ 4600978 h 4896466"/>
              <a:gd name="connsiteX25" fmla="*/ 1210012 w 4894762"/>
              <a:gd name="connsiteY25" fmla="*/ 4558194 h 4896466"/>
              <a:gd name="connsiteX26" fmla="*/ 4504196 w 4894762"/>
              <a:gd name="connsiteY26" fmla="*/ 1123307 h 4896466"/>
              <a:gd name="connsiteX27" fmla="*/ 4600155 w 4894762"/>
              <a:gd name="connsiteY27" fmla="*/ 1281260 h 4896466"/>
              <a:gd name="connsiteX28" fmla="*/ 4651549 w 4894762"/>
              <a:gd name="connsiteY28" fmla="*/ 1387948 h 4896466"/>
              <a:gd name="connsiteX29" fmla="*/ 1051796 w 4894762"/>
              <a:gd name="connsiteY29" fmla="*/ 4458318 h 4896466"/>
              <a:gd name="connsiteX30" fmla="*/ 890107 w 4894762"/>
              <a:gd name="connsiteY30" fmla="*/ 4337409 h 4896466"/>
              <a:gd name="connsiteX31" fmla="*/ 815466 w 4894762"/>
              <a:gd name="connsiteY31" fmla="*/ 4269570 h 4896466"/>
              <a:gd name="connsiteX32" fmla="*/ 4208691 w 4894762"/>
              <a:gd name="connsiteY32" fmla="*/ 750209 h 4896466"/>
              <a:gd name="connsiteX33" fmla="*/ 4336586 w 4894762"/>
              <a:gd name="connsiteY33" fmla="*/ 890930 h 4896466"/>
              <a:gd name="connsiteX34" fmla="*/ 4400742 w 4894762"/>
              <a:gd name="connsiteY34" fmla="*/ 976724 h 4896466"/>
              <a:gd name="connsiteX35" fmla="*/ 685518 w 4894762"/>
              <a:gd name="connsiteY35" fmla="*/ 4145584 h 4896466"/>
              <a:gd name="connsiteX36" fmla="*/ 558235 w 4894762"/>
              <a:gd name="connsiteY36" fmla="*/ 4005537 h 4896466"/>
              <a:gd name="connsiteX37" fmla="*/ 493533 w 4894762"/>
              <a:gd name="connsiteY37" fmla="*/ 3919013 h 4896466"/>
              <a:gd name="connsiteX38" fmla="*/ 3842277 w 4894762"/>
              <a:gd name="connsiteY38" fmla="*/ 437590 h 4896466"/>
              <a:gd name="connsiteX39" fmla="*/ 4004714 w 4894762"/>
              <a:gd name="connsiteY39" fmla="*/ 559058 h 4896466"/>
              <a:gd name="connsiteX40" fmla="*/ 4078676 w 4894762"/>
              <a:gd name="connsiteY40" fmla="*/ 626279 h 4896466"/>
              <a:gd name="connsiteX41" fmla="*/ 390146 w 4894762"/>
              <a:gd name="connsiteY41" fmla="*/ 3772372 h 4896466"/>
              <a:gd name="connsiteX42" fmla="*/ 294666 w 4894762"/>
              <a:gd name="connsiteY42" fmla="*/ 3615207 h 4896466"/>
              <a:gd name="connsiteX43" fmla="*/ 242863 w 4894762"/>
              <a:gd name="connsiteY43" fmla="*/ 3507671 h 4896466"/>
              <a:gd name="connsiteX44" fmla="*/ 3397884 w 4894762"/>
              <a:gd name="connsiteY44" fmla="*/ 191483 h 4896466"/>
              <a:gd name="connsiteX45" fmla="*/ 3400373 w 4894762"/>
              <a:gd name="connsiteY45" fmla="*/ 192394 h 4896466"/>
              <a:gd name="connsiteX46" fmla="*/ 3614384 w 4894762"/>
              <a:gd name="connsiteY46" fmla="*/ 295489 h 4896466"/>
              <a:gd name="connsiteX47" fmla="*/ 3683990 w 4894762"/>
              <a:gd name="connsiteY47" fmla="*/ 337775 h 4896466"/>
              <a:gd name="connsiteX48" fmla="*/ 167974 w 4894762"/>
              <a:gd name="connsiteY48" fmla="*/ 3336723 h 4896466"/>
              <a:gd name="connsiteX49" fmla="*/ 109245 w 4894762"/>
              <a:gd name="connsiteY49" fmla="*/ 3176263 h 4896466"/>
              <a:gd name="connsiteX50" fmla="*/ 71336 w 4894762"/>
              <a:gd name="connsiteY50" fmla="*/ 3028828 h 4896466"/>
              <a:gd name="connsiteX51" fmla="*/ 1766305 w 4894762"/>
              <a:gd name="connsiteY51" fmla="*/ 98002 h 4896466"/>
              <a:gd name="connsiteX52" fmla="*/ 235822 w 4894762"/>
              <a:gd name="connsiteY52" fmla="*/ 1403412 h 4896466"/>
              <a:gd name="connsiteX53" fmla="*/ 294666 w 4894762"/>
              <a:gd name="connsiteY53" fmla="*/ 1281260 h 4896466"/>
              <a:gd name="connsiteX54" fmla="*/ 1719381 w 4894762"/>
              <a:gd name="connsiteY54" fmla="*/ 110068 h 4896466"/>
              <a:gd name="connsiteX55" fmla="*/ 2847780 w 4894762"/>
              <a:gd name="connsiteY55" fmla="*/ 35541 h 4896466"/>
              <a:gd name="connsiteX56" fmla="*/ 2940815 w 4894762"/>
              <a:gd name="connsiteY56" fmla="*/ 49740 h 4896466"/>
              <a:gd name="connsiteX57" fmla="*/ 3175440 w 4894762"/>
              <a:gd name="connsiteY57" fmla="*/ 110068 h 4896466"/>
              <a:gd name="connsiteX58" fmla="*/ 3205239 w 4894762"/>
              <a:gd name="connsiteY58" fmla="*/ 120974 h 4896466"/>
              <a:gd name="connsiteX59" fmla="*/ 31562 w 4894762"/>
              <a:gd name="connsiteY59" fmla="*/ 2827927 h 4896466"/>
              <a:gd name="connsiteX60" fmla="*/ 11817 w 4894762"/>
              <a:gd name="connsiteY60" fmla="*/ 2698551 h 4896466"/>
              <a:gd name="connsiteX61" fmla="*/ 0 w 4894762"/>
              <a:gd name="connsiteY61" fmla="*/ 2464525 h 4896466"/>
              <a:gd name="connsiteX62" fmla="*/ 2447410 w 4894762"/>
              <a:gd name="connsiteY62" fmla="*/ 0 h 4896466"/>
              <a:gd name="connsiteX63" fmla="*/ 2604819 w 4894762"/>
              <a:gd name="connsiteY63" fmla="*/ 7949 h 4896466"/>
              <a:gd name="connsiteX64" fmla="*/ 10672 w 4894762"/>
              <a:gd name="connsiteY64" fmla="*/ 2220599 h 4896466"/>
              <a:gd name="connsiteX65" fmla="*/ 11817 w 4894762"/>
              <a:gd name="connsiteY65" fmla="*/ 2197916 h 4896466"/>
              <a:gd name="connsiteX66" fmla="*/ 48917 w 4894762"/>
              <a:gd name="connsiteY66" fmla="*/ 1954829 h 4896466"/>
              <a:gd name="connsiteX67" fmla="*/ 100684 w 4894762"/>
              <a:gd name="connsiteY67" fmla="*/ 1753500 h 4896466"/>
              <a:gd name="connsiteX68" fmla="*/ 2129624 w 4894762"/>
              <a:gd name="connsiteY68" fmla="*/ 22937 h 4896466"/>
              <a:gd name="connsiteX69" fmla="*/ 2197093 w 4894762"/>
              <a:gd name="connsiteY69" fmla="*/ 12640 h 4896466"/>
              <a:gd name="connsiteX70" fmla="*/ 2447410 w 4894762"/>
              <a:gd name="connsiteY70" fmla="*/ 0 h 489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4894762" h="4896466">
                <a:moveTo>
                  <a:pt x="4659977" y="3491024"/>
                </a:moveTo>
                <a:lnTo>
                  <a:pt x="4600155" y="3615207"/>
                </a:lnTo>
                <a:cubicBezTo>
                  <a:pt x="4298641" y="4170244"/>
                  <a:pt x="3788731" y="4595645"/>
                  <a:pt x="3175440" y="4786399"/>
                </a:cubicBezTo>
                <a:lnTo>
                  <a:pt x="3126507" y="4798981"/>
                </a:lnTo>
                <a:close/>
                <a:moveTo>
                  <a:pt x="4884212" y="2674618"/>
                </a:moveTo>
                <a:lnTo>
                  <a:pt x="4883003" y="2698551"/>
                </a:lnTo>
                <a:cubicBezTo>
                  <a:pt x="4874645" y="2780853"/>
                  <a:pt x="4862210" y="2861951"/>
                  <a:pt x="4845904" y="2941638"/>
                </a:cubicBezTo>
                <a:lnTo>
                  <a:pt x="4794531" y="3141433"/>
                </a:lnTo>
                <a:lnTo>
                  <a:pt x="2763488" y="4873790"/>
                </a:lnTo>
                <a:lnTo>
                  <a:pt x="2697728" y="4883826"/>
                </a:lnTo>
                <a:cubicBezTo>
                  <a:pt x="2615425" y="4892185"/>
                  <a:pt x="2531918" y="4896466"/>
                  <a:pt x="2447410" y="4896466"/>
                </a:cubicBezTo>
                <a:lnTo>
                  <a:pt x="2288679" y="4888451"/>
                </a:lnTo>
                <a:close/>
                <a:moveTo>
                  <a:pt x="4863096" y="2067481"/>
                </a:moveTo>
                <a:lnTo>
                  <a:pt x="4883003" y="2197916"/>
                </a:lnTo>
                <a:lnTo>
                  <a:pt x="4894762" y="2430794"/>
                </a:lnTo>
                <a:lnTo>
                  <a:pt x="2045850" y="4860744"/>
                </a:lnTo>
                <a:lnTo>
                  <a:pt x="1954006" y="4846727"/>
                </a:lnTo>
                <a:cubicBezTo>
                  <a:pt x="1874319" y="4830421"/>
                  <a:pt x="1796042" y="4810243"/>
                  <a:pt x="1719381" y="4786399"/>
                </a:cubicBezTo>
                <a:lnTo>
                  <a:pt x="1688601" y="4775133"/>
                </a:lnTo>
                <a:close/>
                <a:moveTo>
                  <a:pt x="4726513" y="1558831"/>
                </a:moveTo>
                <a:lnTo>
                  <a:pt x="4785575" y="1720203"/>
                </a:lnTo>
                <a:lnTo>
                  <a:pt x="4823233" y="1866658"/>
                </a:lnTo>
                <a:lnTo>
                  <a:pt x="1495956" y="4704624"/>
                </a:lnTo>
                <a:lnTo>
                  <a:pt x="1494447" y="4704072"/>
                </a:lnTo>
                <a:cubicBezTo>
                  <a:pt x="1421222" y="4673100"/>
                  <a:pt x="1349817" y="4638667"/>
                  <a:pt x="1280437" y="4600978"/>
                </a:cubicBezTo>
                <a:lnTo>
                  <a:pt x="1210012" y="4558194"/>
                </a:lnTo>
                <a:close/>
                <a:moveTo>
                  <a:pt x="4504196" y="1123307"/>
                </a:moveTo>
                <a:lnTo>
                  <a:pt x="4600155" y="1281260"/>
                </a:lnTo>
                <a:lnTo>
                  <a:pt x="4651549" y="1387948"/>
                </a:lnTo>
                <a:lnTo>
                  <a:pt x="1051796" y="4458318"/>
                </a:lnTo>
                <a:lnTo>
                  <a:pt x="890107" y="4337409"/>
                </a:lnTo>
                <a:lnTo>
                  <a:pt x="815466" y="4269570"/>
                </a:lnTo>
                <a:close/>
                <a:moveTo>
                  <a:pt x="4208691" y="750209"/>
                </a:moveTo>
                <a:lnTo>
                  <a:pt x="4336586" y="890930"/>
                </a:lnTo>
                <a:lnTo>
                  <a:pt x="4400742" y="976724"/>
                </a:lnTo>
                <a:lnTo>
                  <a:pt x="685518" y="4145584"/>
                </a:lnTo>
                <a:lnTo>
                  <a:pt x="558235" y="4005537"/>
                </a:lnTo>
                <a:lnTo>
                  <a:pt x="493533" y="3919013"/>
                </a:lnTo>
                <a:close/>
                <a:moveTo>
                  <a:pt x="3842277" y="437590"/>
                </a:moveTo>
                <a:lnTo>
                  <a:pt x="4004714" y="559058"/>
                </a:lnTo>
                <a:lnTo>
                  <a:pt x="4078676" y="626279"/>
                </a:lnTo>
                <a:lnTo>
                  <a:pt x="390146" y="3772372"/>
                </a:lnTo>
                <a:lnTo>
                  <a:pt x="294666" y="3615207"/>
                </a:lnTo>
                <a:lnTo>
                  <a:pt x="242863" y="3507671"/>
                </a:lnTo>
                <a:close/>
                <a:moveTo>
                  <a:pt x="3397884" y="191483"/>
                </a:moveTo>
                <a:lnTo>
                  <a:pt x="3400373" y="192394"/>
                </a:lnTo>
                <a:cubicBezTo>
                  <a:pt x="3473599" y="223366"/>
                  <a:pt x="3545004" y="257799"/>
                  <a:pt x="3614384" y="295489"/>
                </a:cubicBezTo>
                <a:lnTo>
                  <a:pt x="3683990" y="337775"/>
                </a:lnTo>
                <a:lnTo>
                  <a:pt x="167974" y="3336723"/>
                </a:lnTo>
                <a:lnTo>
                  <a:pt x="109245" y="3176263"/>
                </a:lnTo>
                <a:lnTo>
                  <a:pt x="71336" y="3028828"/>
                </a:lnTo>
                <a:close/>
                <a:moveTo>
                  <a:pt x="1766305" y="98002"/>
                </a:moveTo>
                <a:lnTo>
                  <a:pt x="235822" y="1403412"/>
                </a:lnTo>
                <a:lnTo>
                  <a:pt x="294666" y="1281260"/>
                </a:lnTo>
                <a:cubicBezTo>
                  <a:pt x="596180" y="726223"/>
                  <a:pt x="1106089" y="300821"/>
                  <a:pt x="1719381" y="110068"/>
                </a:cubicBezTo>
                <a:close/>
                <a:moveTo>
                  <a:pt x="2847780" y="35541"/>
                </a:moveTo>
                <a:lnTo>
                  <a:pt x="2940815" y="49740"/>
                </a:lnTo>
                <a:cubicBezTo>
                  <a:pt x="3020502" y="66046"/>
                  <a:pt x="3098778" y="86224"/>
                  <a:pt x="3175440" y="110068"/>
                </a:cubicBezTo>
                <a:lnTo>
                  <a:pt x="3205239" y="120974"/>
                </a:lnTo>
                <a:lnTo>
                  <a:pt x="31562" y="2827927"/>
                </a:lnTo>
                <a:lnTo>
                  <a:pt x="11817" y="2698551"/>
                </a:lnTo>
                <a:lnTo>
                  <a:pt x="0" y="2464525"/>
                </a:lnTo>
                <a:close/>
                <a:moveTo>
                  <a:pt x="2447410" y="0"/>
                </a:moveTo>
                <a:lnTo>
                  <a:pt x="2604819" y="7949"/>
                </a:lnTo>
                <a:lnTo>
                  <a:pt x="10672" y="2220599"/>
                </a:lnTo>
                <a:lnTo>
                  <a:pt x="11817" y="2197916"/>
                </a:lnTo>
                <a:cubicBezTo>
                  <a:pt x="20176" y="2115613"/>
                  <a:pt x="32610" y="2034516"/>
                  <a:pt x="48917" y="1954829"/>
                </a:cubicBezTo>
                <a:lnTo>
                  <a:pt x="100684" y="1753500"/>
                </a:lnTo>
                <a:lnTo>
                  <a:pt x="2129624" y="22937"/>
                </a:lnTo>
                <a:lnTo>
                  <a:pt x="2197093" y="12640"/>
                </a:lnTo>
                <a:cubicBezTo>
                  <a:pt x="2279395" y="4282"/>
                  <a:pt x="2362903" y="0"/>
                  <a:pt x="2447410" y="0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9Slide.vn 3">
            <a:extLst>
              <a:ext uri="{FF2B5EF4-FFF2-40B4-BE49-F238E27FC236}">
                <a16:creationId xmlns:a16="http://schemas.microsoft.com/office/drawing/2014/main" id="{45499AFD-3FA3-4283-9105-B865F639FC48}"/>
              </a:ext>
            </a:extLst>
          </p:cNvPr>
          <p:cNvSpPr/>
          <p:nvPr/>
        </p:nvSpPr>
        <p:spPr>
          <a:xfrm>
            <a:off x="3492122" y="0"/>
            <a:ext cx="8681949" cy="6858000"/>
          </a:xfrm>
          <a:custGeom>
            <a:avLst/>
            <a:gdLst>
              <a:gd name="connsiteX0" fmla="*/ 6858000 w 8681949"/>
              <a:gd name="connsiteY0" fmla="*/ 0 h 6858000"/>
              <a:gd name="connsiteX1" fmla="*/ 8681949 w 8681949"/>
              <a:gd name="connsiteY1" fmla="*/ 0 h 6858000"/>
              <a:gd name="connsiteX2" fmla="*/ 8681949 w 8681949"/>
              <a:gd name="connsiteY2" fmla="*/ 6858000 h 6858000"/>
              <a:gd name="connsiteX3" fmla="*/ 0 w 868194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81949" h="6858000">
                <a:moveTo>
                  <a:pt x="6858000" y="0"/>
                </a:moveTo>
                <a:lnTo>
                  <a:pt x="8681949" y="0"/>
                </a:lnTo>
                <a:lnTo>
                  <a:pt x="868194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9Slide.vn 5">
            <a:extLst>
              <a:ext uri="{FF2B5EF4-FFF2-40B4-BE49-F238E27FC236}">
                <a16:creationId xmlns:a16="http://schemas.microsoft.com/office/drawing/2014/main" id="{A9EC7E58-ED70-4C66-9CB8-9DC25F3F9FAC}"/>
              </a:ext>
            </a:extLst>
          </p:cNvPr>
          <p:cNvSpPr txBox="1"/>
          <p:nvPr/>
        </p:nvSpPr>
        <p:spPr>
          <a:xfrm>
            <a:off x="850492" y="5090081"/>
            <a:ext cx="3569107" cy="289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7" name="9Slide.vn 7">
            <a:extLst>
              <a:ext uri="{FF2B5EF4-FFF2-40B4-BE49-F238E27FC236}">
                <a16:creationId xmlns:a16="http://schemas.microsoft.com/office/drawing/2014/main" id="{E0FB33AF-D8B4-4B83-BB4C-D8A3973E71CC}"/>
              </a:ext>
            </a:extLst>
          </p:cNvPr>
          <p:cNvSpPr>
            <a:spLocks/>
          </p:cNvSpPr>
          <p:nvPr/>
        </p:nvSpPr>
        <p:spPr bwMode="auto">
          <a:xfrm rot="900000">
            <a:off x="10901258" y="3331231"/>
            <a:ext cx="1286939" cy="1117667"/>
          </a:xfrm>
          <a:custGeom>
            <a:avLst/>
            <a:gdLst>
              <a:gd name="connsiteX0" fmla="*/ 6186488 w 6721476"/>
              <a:gd name="connsiteY0" fmla="*/ 5792788 h 6861176"/>
              <a:gd name="connsiteX1" fmla="*/ 6721476 w 6721476"/>
              <a:gd name="connsiteY1" fmla="*/ 6861176 h 6861176"/>
              <a:gd name="connsiteX2" fmla="*/ 5122863 w 6721476"/>
              <a:gd name="connsiteY2" fmla="*/ 6861176 h 6861176"/>
              <a:gd name="connsiteX3" fmla="*/ 5780088 w 6721476"/>
              <a:gd name="connsiteY3" fmla="*/ 4978400 h 6861176"/>
              <a:gd name="connsiteX4" fmla="*/ 6015038 w 6721476"/>
              <a:gd name="connsiteY4" fmla="*/ 5449888 h 6861176"/>
              <a:gd name="connsiteX5" fmla="*/ 4606926 w 6721476"/>
              <a:gd name="connsiteY5" fmla="*/ 6861175 h 6861176"/>
              <a:gd name="connsiteX6" fmla="*/ 3900488 w 6721476"/>
              <a:gd name="connsiteY6" fmla="*/ 6861175 h 6861176"/>
              <a:gd name="connsiteX7" fmla="*/ 5375276 w 6721476"/>
              <a:gd name="connsiteY7" fmla="*/ 4165600 h 6861176"/>
              <a:gd name="connsiteX8" fmla="*/ 5608638 w 6721476"/>
              <a:gd name="connsiteY8" fmla="*/ 4633912 h 6861176"/>
              <a:gd name="connsiteX9" fmla="*/ 3384550 w 6721476"/>
              <a:gd name="connsiteY9" fmla="*/ 6861175 h 6861176"/>
              <a:gd name="connsiteX10" fmla="*/ 2678113 w 6721476"/>
              <a:gd name="connsiteY10" fmla="*/ 6861175 h 6861176"/>
              <a:gd name="connsiteX11" fmla="*/ 4964113 w 6721476"/>
              <a:gd name="connsiteY11" fmla="*/ 3349625 h 6861176"/>
              <a:gd name="connsiteX12" fmla="*/ 5202238 w 6721476"/>
              <a:gd name="connsiteY12" fmla="*/ 3822700 h 6861176"/>
              <a:gd name="connsiteX13" fmla="*/ 2162175 w 6721476"/>
              <a:gd name="connsiteY13" fmla="*/ 6861175 h 6861176"/>
              <a:gd name="connsiteX14" fmla="*/ 1457325 w 6721476"/>
              <a:gd name="connsiteY14" fmla="*/ 6861175 h 6861176"/>
              <a:gd name="connsiteX15" fmla="*/ 4559301 w 6721476"/>
              <a:gd name="connsiteY15" fmla="*/ 2535238 h 6861176"/>
              <a:gd name="connsiteX16" fmla="*/ 4795838 w 6721476"/>
              <a:gd name="connsiteY16" fmla="*/ 3006726 h 6861176"/>
              <a:gd name="connsiteX17" fmla="*/ 941387 w 6721476"/>
              <a:gd name="connsiteY17" fmla="*/ 6861176 h 6861176"/>
              <a:gd name="connsiteX18" fmla="*/ 234950 w 6721476"/>
              <a:gd name="connsiteY18" fmla="*/ 6861176 h 6861176"/>
              <a:gd name="connsiteX19" fmla="*/ 4152901 w 6721476"/>
              <a:gd name="connsiteY19" fmla="*/ 1722439 h 6861176"/>
              <a:gd name="connsiteX20" fmla="*/ 4386263 w 6721476"/>
              <a:gd name="connsiteY20" fmla="*/ 2193926 h 6861176"/>
              <a:gd name="connsiteX21" fmla="*/ 0 w 6721476"/>
              <a:gd name="connsiteY21" fmla="*/ 6580188 h 6861176"/>
              <a:gd name="connsiteX22" fmla="*/ 706437 w 6721476"/>
              <a:gd name="connsiteY22" fmla="*/ 5168901 h 6861176"/>
              <a:gd name="connsiteX23" fmla="*/ 3743325 w 6721476"/>
              <a:gd name="connsiteY23" fmla="*/ 906464 h 6861176"/>
              <a:gd name="connsiteX24" fmla="*/ 3981450 w 6721476"/>
              <a:gd name="connsiteY24" fmla="*/ 1379539 h 6861176"/>
              <a:gd name="connsiteX25" fmla="*/ 1222375 w 6721476"/>
              <a:gd name="connsiteY25" fmla="*/ 4137026 h 6861176"/>
              <a:gd name="connsiteX26" fmla="*/ 1928812 w 6721476"/>
              <a:gd name="connsiteY26" fmla="*/ 2724151 h 6861176"/>
              <a:gd name="connsiteX27" fmla="*/ 3289300 w 6721476"/>
              <a:gd name="connsiteY27" fmla="*/ 0 h 6861176"/>
              <a:gd name="connsiteX28" fmla="*/ 3575050 w 6721476"/>
              <a:gd name="connsiteY28" fmla="*/ 563563 h 6861176"/>
              <a:gd name="connsiteX29" fmla="*/ 2444750 w 6721476"/>
              <a:gd name="connsiteY29" fmla="*/ 1693863 h 6861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721476" h="6861176">
                <a:moveTo>
                  <a:pt x="6186488" y="5792788"/>
                </a:moveTo>
                <a:lnTo>
                  <a:pt x="6721476" y="6861176"/>
                </a:lnTo>
                <a:lnTo>
                  <a:pt x="5122863" y="6861176"/>
                </a:lnTo>
                <a:close/>
                <a:moveTo>
                  <a:pt x="5780088" y="4978400"/>
                </a:moveTo>
                <a:lnTo>
                  <a:pt x="6015038" y="5449888"/>
                </a:lnTo>
                <a:lnTo>
                  <a:pt x="4606926" y="6861175"/>
                </a:lnTo>
                <a:lnTo>
                  <a:pt x="3900488" y="6861175"/>
                </a:lnTo>
                <a:close/>
                <a:moveTo>
                  <a:pt x="5375276" y="4165600"/>
                </a:moveTo>
                <a:lnTo>
                  <a:pt x="5608638" y="4633912"/>
                </a:lnTo>
                <a:lnTo>
                  <a:pt x="3384550" y="6861175"/>
                </a:lnTo>
                <a:lnTo>
                  <a:pt x="2678113" y="6861175"/>
                </a:lnTo>
                <a:close/>
                <a:moveTo>
                  <a:pt x="4964113" y="3349625"/>
                </a:moveTo>
                <a:lnTo>
                  <a:pt x="5202238" y="3822700"/>
                </a:lnTo>
                <a:lnTo>
                  <a:pt x="2162175" y="6861175"/>
                </a:lnTo>
                <a:lnTo>
                  <a:pt x="1457325" y="6861175"/>
                </a:lnTo>
                <a:close/>
                <a:moveTo>
                  <a:pt x="4559301" y="2535238"/>
                </a:moveTo>
                <a:lnTo>
                  <a:pt x="4795838" y="3006726"/>
                </a:lnTo>
                <a:lnTo>
                  <a:pt x="941387" y="6861176"/>
                </a:lnTo>
                <a:lnTo>
                  <a:pt x="234950" y="6861176"/>
                </a:lnTo>
                <a:close/>
                <a:moveTo>
                  <a:pt x="4152901" y="1722439"/>
                </a:moveTo>
                <a:lnTo>
                  <a:pt x="4386263" y="2193926"/>
                </a:lnTo>
                <a:lnTo>
                  <a:pt x="0" y="6580188"/>
                </a:lnTo>
                <a:lnTo>
                  <a:pt x="706437" y="5168901"/>
                </a:lnTo>
                <a:close/>
                <a:moveTo>
                  <a:pt x="3743325" y="906464"/>
                </a:moveTo>
                <a:lnTo>
                  <a:pt x="3981450" y="1379539"/>
                </a:lnTo>
                <a:lnTo>
                  <a:pt x="1222375" y="4137026"/>
                </a:lnTo>
                <a:lnTo>
                  <a:pt x="1928812" y="2724151"/>
                </a:lnTo>
                <a:close/>
                <a:moveTo>
                  <a:pt x="3289300" y="0"/>
                </a:moveTo>
                <a:lnTo>
                  <a:pt x="3575050" y="563563"/>
                </a:lnTo>
                <a:lnTo>
                  <a:pt x="2444750" y="1693863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606DCD7-DB20-4C36-BCDD-1328FFF69E43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5263" y="5747290"/>
            <a:ext cx="2133993" cy="1129760"/>
          </a:xfrm>
          <a:prstGeom prst="rect">
            <a:avLst/>
          </a:prstGeom>
        </p:spPr>
      </p:pic>
      <p:sp>
        <p:nvSpPr>
          <p:cNvPr id="41" name="Flowchart: Terminator 40">
            <a:extLst>
              <a:ext uri="{FF2B5EF4-FFF2-40B4-BE49-F238E27FC236}">
                <a16:creationId xmlns:a16="http://schemas.microsoft.com/office/drawing/2014/main" id="{649E0E83-CB42-48DE-9FAA-46F5D95E4B73}"/>
              </a:ext>
            </a:extLst>
          </p:cNvPr>
          <p:cNvSpPr/>
          <p:nvPr/>
        </p:nvSpPr>
        <p:spPr>
          <a:xfrm>
            <a:off x="1456853" y="3572390"/>
            <a:ext cx="7504443" cy="1777152"/>
          </a:xfrm>
          <a:prstGeom prst="flowChartTerminator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85F3D5-9500-44DC-A5BD-D398BB89685E}"/>
              </a:ext>
            </a:extLst>
          </p:cNvPr>
          <p:cNvSpPr txBox="1"/>
          <p:nvPr/>
        </p:nvSpPr>
        <p:spPr>
          <a:xfrm>
            <a:off x="1628872" y="3678906"/>
            <a:ext cx="16587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n w="0"/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III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F61692-08E4-47FF-BCE8-64F02A878338}"/>
              </a:ext>
            </a:extLst>
          </p:cNvPr>
          <p:cNvSpPr txBox="1"/>
          <p:nvPr/>
        </p:nvSpPr>
        <p:spPr>
          <a:xfrm>
            <a:off x="3774283" y="4168578"/>
            <a:ext cx="3752221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b="1" dirty="0">
                <a:ln w="0"/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70DCTT21</a:t>
            </a:r>
          </a:p>
        </p:txBody>
      </p:sp>
      <p:pic>
        <p:nvPicPr>
          <p:cNvPr id="44" name="Graphic 43" descr="Graduation cap">
            <a:extLst>
              <a:ext uri="{FF2B5EF4-FFF2-40B4-BE49-F238E27FC236}">
                <a16:creationId xmlns:a16="http://schemas.microsoft.com/office/drawing/2014/main" id="{456C62CF-80D3-4187-8BD8-0BE22CE42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7888" y="378609"/>
            <a:ext cx="1305093" cy="1991903"/>
          </a:xfrm>
          <a:prstGeom prst="rect">
            <a:avLst/>
          </a:prstGeom>
        </p:spPr>
      </p:pic>
      <p:sp>
        <p:nvSpPr>
          <p:cNvPr id="45" name="9Slide.vn 8">
            <a:extLst>
              <a:ext uri="{FF2B5EF4-FFF2-40B4-BE49-F238E27FC236}">
                <a16:creationId xmlns:a16="http://schemas.microsoft.com/office/drawing/2014/main" id="{DFCD0704-3A17-446F-A82C-A0A79B2D1F7C}"/>
              </a:ext>
            </a:extLst>
          </p:cNvPr>
          <p:cNvSpPr txBox="1"/>
          <p:nvPr/>
        </p:nvSpPr>
        <p:spPr>
          <a:xfrm>
            <a:off x="8357808" y="3321242"/>
            <a:ext cx="4168610" cy="77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Bauhaus 93" panose="04030905020B02020C02" pitchFamily="82" charset="0"/>
                <a:cs typeface="Times New Roman" panose="02020603050405020304" pitchFamily="18" charset="0"/>
              </a:rPr>
              <a:t>UTT</a:t>
            </a:r>
          </a:p>
        </p:txBody>
      </p:sp>
      <p:sp>
        <p:nvSpPr>
          <p:cNvPr id="46" name="9Slide.vn 9">
            <a:extLst>
              <a:ext uri="{FF2B5EF4-FFF2-40B4-BE49-F238E27FC236}">
                <a16:creationId xmlns:a16="http://schemas.microsoft.com/office/drawing/2014/main" id="{4D38359C-8591-4DA7-B39B-5BEF12C31F79}"/>
              </a:ext>
            </a:extLst>
          </p:cNvPr>
          <p:cNvSpPr txBox="1"/>
          <p:nvPr/>
        </p:nvSpPr>
        <p:spPr>
          <a:xfrm>
            <a:off x="8389035" y="2941083"/>
            <a:ext cx="4144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u="sng" spc="300" dirty="0">
                <a:ea typeface="Roboto Light" panose="02000000000000000000" pitchFamily="2" charset="0"/>
              </a:rPr>
              <a:t>UNIVERSITY OF TRANSPORT TECHNOLOGY</a:t>
            </a:r>
          </a:p>
        </p:txBody>
      </p:sp>
      <p:pic>
        <p:nvPicPr>
          <p:cNvPr id="2050" name="Picture 2" descr="TEAM3 - Photos | Facebook">
            <a:extLst>
              <a:ext uri="{FF2B5EF4-FFF2-40B4-BE49-F238E27FC236}">
                <a16:creationId xmlns:a16="http://schemas.microsoft.com/office/drawing/2014/main" id="{F1901A78-5103-40EF-A1DE-78069C85F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649" y="3236651"/>
            <a:ext cx="2143125" cy="2143125"/>
          </a:xfrm>
          <a:prstGeom prst="ellipse">
            <a:avLst/>
          </a:prstGeom>
          <a:ln w="190500" cap="rnd">
            <a:solidFill>
              <a:schemeClr val="accent2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702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9Slide.vn 2">
            <a:extLst>
              <a:ext uri="{FF2B5EF4-FFF2-40B4-BE49-F238E27FC236}">
                <a16:creationId xmlns:a16="http://schemas.microsoft.com/office/drawing/2014/main" id="{CC259BE9-EB18-4FC8-862E-2F46F96F83AE}"/>
              </a:ext>
            </a:extLst>
          </p:cNvPr>
          <p:cNvSpPr/>
          <p:nvPr/>
        </p:nvSpPr>
        <p:spPr>
          <a:xfrm rot="21324218">
            <a:off x="5023988" y="37649"/>
            <a:ext cx="2672894" cy="2673824"/>
          </a:xfrm>
          <a:custGeom>
            <a:avLst/>
            <a:gdLst>
              <a:gd name="connsiteX0" fmla="*/ 4659977 w 4894762"/>
              <a:gd name="connsiteY0" fmla="*/ 3491024 h 4896466"/>
              <a:gd name="connsiteX1" fmla="*/ 4600155 w 4894762"/>
              <a:gd name="connsiteY1" fmla="*/ 3615207 h 4896466"/>
              <a:gd name="connsiteX2" fmla="*/ 3175440 w 4894762"/>
              <a:gd name="connsiteY2" fmla="*/ 4786399 h 4896466"/>
              <a:gd name="connsiteX3" fmla="*/ 3126507 w 4894762"/>
              <a:gd name="connsiteY3" fmla="*/ 4798981 h 4896466"/>
              <a:gd name="connsiteX4" fmla="*/ 4884212 w 4894762"/>
              <a:gd name="connsiteY4" fmla="*/ 2674618 h 4896466"/>
              <a:gd name="connsiteX5" fmla="*/ 4883003 w 4894762"/>
              <a:gd name="connsiteY5" fmla="*/ 2698551 h 4896466"/>
              <a:gd name="connsiteX6" fmla="*/ 4845904 w 4894762"/>
              <a:gd name="connsiteY6" fmla="*/ 2941638 h 4896466"/>
              <a:gd name="connsiteX7" fmla="*/ 4794531 w 4894762"/>
              <a:gd name="connsiteY7" fmla="*/ 3141433 h 4896466"/>
              <a:gd name="connsiteX8" fmla="*/ 2763488 w 4894762"/>
              <a:gd name="connsiteY8" fmla="*/ 4873790 h 4896466"/>
              <a:gd name="connsiteX9" fmla="*/ 2697728 w 4894762"/>
              <a:gd name="connsiteY9" fmla="*/ 4883826 h 4896466"/>
              <a:gd name="connsiteX10" fmla="*/ 2447410 w 4894762"/>
              <a:gd name="connsiteY10" fmla="*/ 4896466 h 4896466"/>
              <a:gd name="connsiteX11" fmla="*/ 2288679 w 4894762"/>
              <a:gd name="connsiteY11" fmla="*/ 4888451 h 4896466"/>
              <a:gd name="connsiteX12" fmla="*/ 4863096 w 4894762"/>
              <a:gd name="connsiteY12" fmla="*/ 2067481 h 4896466"/>
              <a:gd name="connsiteX13" fmla="*/ 4883003 w 4894762"/>
              <a:gd name="connsiteY13" fmla="*/ 2197916 h 4896466"/>
              <a:gd name="connsiteX14" fmla="*/ 4894762 w 4894762"/>
              <a:gd name="connsiteY14" fmla="*/ 2430794 h 4896466"/>
              <a:gd name="connsiteX15" fmla="*/ 2045850 w 4894762"/>
              <a:gd name="connsiteY15" fmla="*/ 4860744 h 4896466"/>
              <a:gd name="connsiteX16" fmla="*/ 1954006 w 4894762"/>
              <a:gd name="connsiteY16" fmla="*/ 4846727 h 4896466"/>
              <a:gd name="connsiteX17" fmla="*/ 1719381 w 4894762"/>
              <a:gd name="connsiteY17" fmla="*/ 4786399 h 4896466"/>
              <a:gd name="connsiteX18" fmla="*/ 1688601 w 4894762"/>
              <a:gd name="connsiteY18" fmla="*/ 4775133 h 4896466"/>
              <a:gd name="connsiteX19" fmla="*/ 4726513 w 4894762"/>
              <a:gd name="connsiteY19" fmla="*/ 1558831 h 4896466"/>
              <a:gd name="connsiteX20" fmla="*/ 4785575 w 4894762"/>
              <a:gd name="connsiteY20" fmla="*/ 1720203 h 4896466"/>
              <a:gd name="connsiteX21" fmla="*/ 4823233 w 4894762"/>
              <a:gd name="connsiteY21" fmla="*/ 1866658 h 4896466"/>
              <a:gd name="connsiteX22" fmla="*/ 1495956 w 4894762"/>
              <a:gd name="connsiteY22" fmla="*/ 4704624 h 4896466"/>
              <a:gd name="connsiteX23" fmla="*/ 1494447 w 4894762"/>
              <a:gd name="connsiteY23" fmla="*/ 4704072 h 4896466"/>
              <a:gd name="connsiteX24" fmla="*/ 1280437 w 4894762"/>
              <a:gd name="connsiteY24" fmla="*/ 4600978 h 4896466"/>
              <a:gd name="connsiteX25" fmla="*/ 1210012 w 4894762"/>
              <a:gd name="connsiteY25" fmla="*/ 4558194 h 4896466"/>
              <a:gd name="connsiteX26" fmla="*/ 4504196 w 4894762"/>
              <a:gd name="connsiteY26" fmla="*/ 1123307 h 4896466"/>
              <a:gd name="connsiteX27" fmla="*/ 4600155 w 4894762"/>
              <a:gd name="connsiteY27" fmla="*/ 1281260 h 4896466"/>
              <a:gd name="connsiteX28" fmla="*/ 4651549 w 4894762"/>
              <a:gd name="connsiteY28" fmla="*/ 1387948 h 4896466"/>
              <a:gd name="connsiteX29" fmla="*/ 1051796 w 4894762"/>
              <a:gd name="connsiteY29" fmla="*/ 4458318 h 4896466"/>
              <a:gd name="connsiteX30" fmla="*/ 890107 w 4894762"/>
              <a:gd name="connsiteY30" fmla="*/ 4337409 h 4896466"/>
              <a:gd name="connsiteX31" fmla="*/ 815466 w 4894762"/>
              <a:gd name="connsiteY31" fmla="*/ 4269570 h 4896466"/>
              <a:gd name="connsiteX32" fmla="*/ 4208691 w 4894762"/>
              <a:gd name="connsiteY32" fmla="*/ 750209 h 4896466"/>
              <a:gd name="connsiteX33" fmla="*/ 4336586 w 4894762"/>
              <a:gd name="connsiteY33" fmla="*/ 890930 h 4896466"/>
              <a:gd name="connsiteX34" fmla="*/ 4400742 w 4894762"/>
              <a:gd name="connsiteY34" fmla="*/ 976724 h 4896466"/>
              <a:gd name="connsiteX35" fmla="*/ 685518 w 4894762"/>
              <a:gd name="connsiteY35" fmla="*/ 4145584 h 4896466"/>
              <a:gd name="connsiteX36" fmla="*/ 558235 w 4894762"/>
              <a:gd name="connsiteY36" fmla="*/ 4005537 h 4896466"/>
              <a:gd name="connsiteX37" fmla="*/ 493533 w 4894762"/>
              <a:gd name="connsiteY37" fmla="*/ 3919013 h 4896466"/>
              <a:gd name="connsiteX38" fmla="*/ 3842277 w 4894762"/>
              <a:gd name="connsiteY38" fmla="*/ 437590 h 4896466"/>
              <a:gd name="connsiteX39" fmla="*/ 4004714 w 4894762"/>
              <a:gd name="connsiteY39" fmla="*/ 559058 h 4896466"/>
              <a:gd name="connsiteX40" fmla="*/ 4078676 w 4894762"/>
              <a:gd name="connsiteY40" fmla="*/ 626279 h 4896466"/>
              <a:gd name="connsiteX41" fmla="*/ 390146 w 4894762"/>
              <a:gd name="connsiteY41" fmla="*/ 3772372 h 4896466"/>
              <a:gd name="connsiteX42" fmla="*/ 294666 w 4894762"/>
              <a:gd name="connsiteY42" fmla="*/ 3615207 h 4896466"/>
              <a:gd name="connsiteX43" fmla="*/ 242863 w 4894762"/>
              <a:gd name="connsiteY43" fmla="*/ 3507671 h 4896466"/>
              <a:gd name="connsiteX44" fmla="*/ 3397884 w 4894762"/>
              <a:gd name="connsiteY44" fmla="*/ 191483 h 4896466"/>
              <a:gd name="connsiteX45" fmla="*/ 3400373 w 4894762"/>
              <a:gd name="connsiteY45" fmla="*/ 192394 h 4896466"/>
              <a:gd name="connsiteX46" fmla="*/ 3614384 w 4894762"/>
              <a:gd name="connsiteY46" fmla="*/ 295489 h 4896466"/>
              <a:gd name="connsiteX47" fmla="*/ 3683990 w 4894762"/>
              <a:gd name="connsiteY47" fmla="*/ 337775 h 4896466"/>
              <a:gd name="connsiteX48" fmla="*/ 167974 w 4894762"/>
              <a:gd name="connsiteY48" fmla="*/ 3336723 h 4896466"/>
              <a:gd name="connsiteX49" fmla="*/ 109245 w 4894762"/>
              <a:gd name="connsiteY49" fmla="*/ 3176263 h 4896466"/>
              <a:gd name="connsiteX50" fmla="*/ 71336 w 4894762"/>
              <a:gd name="connsiteY50" fmla="*/ 3028828 h 4896466"/>
              <a:gd name="connsiteX51" fmla="*/ 1766305 w 4894762"/>
              <a:gd name="connsiteY51" fmla="*/ 98002 h 4896466"/>
              <a:gd name="connsiteX52" fmla="*/ 235822 w 4894762"/>
              <a:gd name="connsiteY52" fmla="*/ 1403412 h 4896466"/>
              <a:gd name="connsiteX53" fmla="*/ 294666 w 4894762"/>
              <a:gd name="connsiteY53" fmla="*/ 1281260 h 4896466"/>
              <a:gd name="connsiteX54" fmla="*/ 1719381 w 4894762"/>
              <a:gd name="connsiteY54" fmla="*/ 110068 h 4896466"/>
              <a:gd name="connsiteX55" fmla="*/ 2847780 w 4894762"/>
              <a:gd name="connsiteY55" fmla="*/ 35541 h 4896466"/>
              <a:gd name="connsiteX56" fmla="*/ 2940815 w 4894762"/>
              <a:gd name="connsiteY56" fmla="*/ 49740 h 4896466"/>
              <a:gd name="connsiteX57" fmla="*/ 3175440 w 4894762"/>
              <a:gd name="connsiteY57" fmla="*/ 110068 h 4896466"/>
              <a:gd name="connsiteX58" fmla="*/ 3205239 w 4894762"/>
              <a:gd name="connsiteY58" fmla="*/ 120974 h 4896466"/>
              <a:gd name="connsiteX59" fmla="*/ 31562 w 4894762"/>
              <a:gd name="connsiteY59" fmla="*/ 2827927 h 4896466"/>
              <a:gd name="connsiteX60" fmla="*/ 11817 w 4894762"/>
              <a:gd name="connsiteY60" fmla="*/ 2698551 h 4896466"/>
              <a:gd name="connsiteX61" fmla="*/ 0 w 4894762"/>
              <a:gd name="connsiteY61" fmla="*/ 2464525 h 4896466"/>
              <a:gd name="connsiteX62" fmla="*/ 2447410 w 4894762"/>
              <a:gd name="connsiteY62" fmla="*/ 0 h 4896466"/>
              <a:gd name="connsiteX63" fmla="*/ 2604819 w 4894762"/>
              <a:gd name="connsiteY63" fmla="*/ 7949 h 4896466"/>
              <a:gd name="connsiteX64" fmla="*/ 10672 w 4894762"/>
              <a:gd name="connsiteY64" fmla="*/ 2220599 h 4896466"/>
              <a:gd name="connsiteX65" fmla="*/ 11817 w 4894762"/>
              <a:gd name="connsiteY65" fmla="*/ 2197916 h 4896466"/>
              <a:gd name="connsiteX66" fmla="*/ 48917 w 4894762"/>
              <a:gd name="connsiteY66" fmla="*/ 1954829 h 4896466"/>
              <a:gd name="connsiteX67" fmla="*/ 100684 w 4894762"/>
              <a:gd name="connsiteY67" fmla="*/ 1753500 h 4896466"/>
              <a:gd name="connsiteX68" fmla="*/ 2129624 w 4894762"/>
              <a:gd name="connsiteY68" fmla="*/ 22937 h 4896466"/>
              <a:gd name="connsiteX69" fmla="*/ 2197093 w 4894762"/>
              <a:gd name="connsiteY69" fmla="*/ 12640 h 4896466"/>
              <a:gd name="connsiteX70" fmla="*/ 2447410 w 4894762"/>
              <a:gd name="connsiteY70" fmla="*/ 0 h 489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4894762" h="4896466">
                <a:moveTo>
                  <a:pt x="4659977" y="3491024"/>
                </a:moveTo>
                <a:lnTo>
                  <a:pt x="4600155" y="3615207"/>
                </a:lnTo>
                <a:cubicBezTo>
                  <a:pt x="4298641" y="4170244"/>
                  <a:pt x="3788731" y="4595645"/>
                  <a:pt x="3175440" y="4786399"/>
                </a:cubicBezTo>
                <a:lnTo>
                  <a:pt x="3126507" y="4798981"/>
                </a:lnTo>
                <a:close/>
                <a:moveTo>
                  <a:pt x="4884212" y="2674618"/>
                </a:moveTo>
                <a:lnTo>
                  <a:pt x="4883003" y="2698551"/>
                </a:lnTo>
                <a:cubicBezTo>
                  <a:pt x="4874645" y="2780853"/>
                  <a:pt x="4862210" y="2861951"/>
                  <a:pt x="4845904" y="2941638"/>
                </a:cubicBezTo>
                <a:lnTo>
                  <a:pt x="4794531" y="3141433"/>
                </a:lnTo>
                <a:lnTo>
                  <a:pt x="2763488" y="4873790"/>
                </a:lnTo>
                <a:lnTo>
                  <a:pt x="2697728" y="4883826"/>
                </a:lnTo>
                <a:cubicBezTo>
                  <a:pt x="2615425" y="4892185"/>
                  <a:pt x="2531918" y="4896466"/>
                  <a:pt x="2447410" y="4896466"/>
                </a:cubicBezTo>
                <a:lnTo>
                  <a:pt x="2288679" y="4888451"/>
                </a:lnTo>
                <a:close/>
                <a:moveTo>
                  <a:pt x="4863096" y="2067481"/>
                </a:moveTo>
                <a:lnTo>
                  <a:pt x="4883003" y="2197916"/>
                </a:lnTo>
                <a:lnTo>
                  <a:pt x="4894762" y="2430794"/>
                </a:lnTo>
                <a:lnTo>
                  <a:pt x="2045850" y="4860744"/>
                </a:lnTo>
                <a:lnTo>
                  <a:pt x="1954006" y="4846727"/>
                </a:lnTo>
                <a:cubicBezTo>
                  <a:pt x="1874319" y="4830421"/>
                  <a:pt x="1796042" y="4810243"/>
                  <a:pt x="1719381" y="4786399"/>
                </a:cubicBezTo>
                <a:lnTo>
                  <a:pt x="1688601" y="4775133"/>
                </a:lnTo>
                <a:close/>
                <a:moveTo>
                  <a:pt x="4726513" y="1558831"/>
                </a:moveTo>
                <a:lnTo>
                  <a:pt x="4785575" y="1720203"/>
                </a:lnTo>
                <a:lnTo>
                  <a:pt x="4823233" y="1866658"/>
                </a:lnTo>
                <a:lnTo>
                  <a:pt x="1495956" y="4704624"/>
                </a:lnTo>
                <a:lnTo>
                  <a:pt x="1494447" y="4704072"/>
                </a:lnTo>
                <a:cubicBezTo>
                  <a:pt x="1421222" y="4673100"/>
                  <a:pt x="1349817" y="4638667"/>
                  <a:pt x="1280437" y="4600978"/>
                </a:cubicBezTo>
                <a:lnTo>
                  <a:pt x="1210012" y="4558194"/>
                </a:lnTo>
                <a:close/>
                <a:moveTo>
                  <a:pt x="4504196" y="1123307"/>
                </a:moveTo>
                <a:lnTo>
                  <a:pt x="4600155" y="1281260"/>
                </a:lnTo>
                <a:lnTo>
                  <a:pt x="4651549" y="1387948"/>
                </a:lnTo>
                <a:lnTo>
                  <a:pt x="1051796" y="4458318"/>
                </a:lnTo>
                <a:lnTo>
                  <a:pt x="890107" y="4337409"/>
                </a:lnTo>
                <a:lnTo>
                  <a:pt x="815466" y="4269570"/>
                </a:lnTo>
                <a:close/>
                <a:moveTo>
                  <a:pt x="4208691" y="750209"/>
                </a:moveTo>
                <a:lnTo>
                  <a:pt x="4336586" y="890930"/>
                </a:lnTo>
                <a:lnTo>
                  <a:pt x="4400742" y="976724"/>
                </a:lnTo>
                <a:lnTo>
                  <a:pt x="685518" y="4145584"/>
                </a:lnTo>
                <a:lnTo>
                  <a:pt x="558235" y="4005537"/>
                </a:lnTo>
                <a:lnTo>
                  <a:pt x="493533" y="3919013"/>
                </a:lnTo>
                <a:close/>
                <a:moveTo>
                  <a:pt x="3842277" y="437590"/>
                </a:moveTo>
                <a:lnTo>
                  <a:pt x="4004714" y="559058"/>
                </a:lnTo>
                <a:lnTo>
                  <a:pt x="4078676" y="626279"/>
                </a:lnTo>
                <a:lnTo>
                  <a:pt x="390146" y="3772372"/>
                </a:lnTo>
                <a:lnTo>
                  <a:pt x="294666" y="3615207"/>
                </a:lnTo>
                <a:lnTo>
                  <a:pt x="242863" y="3507671"/>
                </a:lnTo>
                <a:close/>
                <a:moveTo>
                  <a:pt x="3397884" y="191483"/>
                </a:moveTo>
                <a:lnTo>
                  <a:pt x="3400373" y="192394"/>
                </a:lnTo>
                <a:cubicBezTo>
                  <a:pt x="3473599" y="223366"/>
                  <a:pt x="3545004" y="257799"/>
                  <a:pt x="3614384" y="295489"/>
                </a:cubicBezTo>
                <a:lnTo>
                  <a:pt x="3683990" y="337775"/>
                </a:lnTo>
                <a:lnTo>
                  <a:pt x="167974" y="3336723"/>
                </a:lnTo>
                <a:lnTo>
                  <a:pt x="109245" y="3176263"/>
                </a:lnTo>
                <a:lnTo>
                  <a:pt x="71336" y="3028828"/>
                </a:lnTo>
                <a:close/>
                <a:moveTo>
                  <a:pt x="1766305" y="98002"/>
                </a:moveTo>
                <a:lnTo>
                  <a:pt x="235822" y="1403412"/>
                </a:lnTo>
                <a:lnTo>
                  <a:pt x="294666" y="1281260"/>
                </a:lnTo>
                <a:cubicBezTo>
                  <a:pt x="596180" y="726223"/>
                  <a:pt x="1106089" y="300821"/>
                  <a:pt x="1719381" y="110068"/>
                </a:cubicBezTo>
                <a:close/>
                <a:moveTo>
                  <a:pt x="2847780" y="35541"/>
                </a:moveTo>
                <a:lnTo>
                  <a:pt x="2940815" y="49740"/>
                </a:lnTo>
                <a:cubicBezTo>
                  <a:pt x="3020502" y="66046"/>
                  <a:pt x="3098778" y="86224"/>
                  <a:pt x="3175440" y="110068"/>
                </a:cubicBezTo>
                <a:lnTo>
                  <a:pt x="3205239" y="120974"/>
                </a:lnTo>
                <a:lnTo>
                  <a:pt x="31562" y="2827927"/>
                </a:lnTo>
                <a:lnTo>
                  <a:pt x="11817" y="2698551"/>
                </a:lnTo>
                <a:lnTo>
                  <a:pt x="0" y="2464525"/>
                </a:lnTo>
                <a:close/>
                <a:moveTo>
                  <a:pt x="2447410" y="0"/>
                </a:moveTo>
                <a:lnTo>
                  <a:pt x="2604819" y="7949"/>
                </a:lnTo>
                <a:lnTo>
                  <a:pt x="10672" y="2220599"/>
                </a:lnTo>
                <a:lnTo>
                  <a:pt x="11817" y="2197916"/>
                </a:lnTo>
                <a:cubicBezTo>
                  <a:pt x="20176" y="2115613"/>
                  <a:pt x="32610" y="2034516"/>
                  <a:pt x="48917" y="1954829"/>
                </a:cubicBezTo>
                <a:lnTo>
                  <a:pt x="100684" y="1753500"/>
                </a:lnTo>
                <a:lnTo>
                  <a:pt x="2129624" y="22937"/>
                </a:lnTo>
                <a:lnTo>
                  <a:pt x="2197093" y="12640"/>
                </a:lnTo>
                <a:cubicBezTo>
                  <a:pt x="2279395" y="4282"/>
                  <a:pt x="2362903" y="0"/>
                  <a:pt x="2447410" y="0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9Slide.vn 3">
            <a:extLst>
              <a:ext uri="{FF2B5EF4-FFF2-40B4-BE49-F238E27FC236}">
                <a16:creationId xmlns:a16="http://schemas.microsoft.com/office/drawing/2014/main" id="{45499AFD-3FA3-4283-9105-B865F639FC48}"/>
              </a:ext>
            </a:extLst>
          </p:cNvPr>
          <p:cNvSpPr/>
          <p:nvPr/>
        </p:nvSpPr>
        <p:spPr>
          <a:xfrm>
            <a:off x="3492122" y="0"/>
            <a:ext cx="8681949" cy="6858000"/>
          </a:xfrm>
          <a:custGeom>
            <a:avLst/>
            <a:gdLst>
              <a:gd name="connsiteX0" fmla="*/ 6858000 w 8681949"/>
              <a:gd name="connsiteY0" fmla="*/ 0 h 6858000"/>
              <a:gd name="connsiteX1" fmla="*/ 8681949 w 8681949"/>
              <a:gd name="connsiteY1" fmla="*/ 0 h 6858000"/>
              <a:gd name="connsiteX2" fmla="*/ 8681949 w 8681949"/>
              <a:gd name="connsiteY2" fmla="*/ 6858000 h 6858000"/>
              <a:gd name="connsiteX3" fmla="*/ 0 w 868194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81949" h="6858000">
                <a:moveTo>
                  <a:pt x="6858000" y="0"/>
                </a:moveTo>
                <a:lnTo>
                  <a:pt x="8681949" y="0"/>
                </a:lnTo>
                <a:lnTo>
                  <a:pt x="868194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9Slide.vn 7">
            <a:extLst>
              <a:ext uri="{FF2B5EF4-FFF2-40B4-BE49-F238E27FC236}">
                <a16:creationId xmlns:a16="http://schemas.microsoft.com/office/drawing/2014/main" id="{E0FB33AF-D8B4-4B83-BB4C-D8A3973E71CC}"/>
              </a:ext>
            </a:extLst>
          </p:cNvPr>
          <p:cNvSpPr>
            <a:spLocks/>
          </p:cNvSpPr>
          <p:nvPr/>
        </p:nvSpPr>
        <p:spPr bwMode="auto">
          <a:xfrm rot="900000">
            <a:off x="10901258" y="3331231"/>
            <a:ext cx="1286939" cy="1117667"/>
          </a:xfrm>
          <a:custGeom>
            <a:avLst/>
            <a:gdLst>
              <a:gd name="connsiteX0" fmla="*/ 6186488 w 6721476"/>
              <a:gd name="connsiteY0" fmla="*/ 5792788 h 6861176"/>
              <a:gd name="connsiteX1" fmla="*/ 6721476 w 6721476"/>
              <a:gd name="connsiteY1" fmla="*/ 6861176 h 6861176"/>
              <a:gd name="connsiteX2" fmla="*/ 5122863 w 6721476"/>
              <a:gd name="connsiteY2" fmla="*/ 6861176 h 6861176"/>
              <a:gd name="connsiteX3" fmla="*/ 5780088 w 6721476"/>
              <a:gd name="connsiteY3" fmla="*/ 4978400 h 6861176"/>
              <a:gd name="connsiteX4" fmla="*/ 6015038 w 6721476"/>
              <a:gd name="connsiteY4" fmla="*/ 5449888 h 6861176"/>
              <a:gd name="connsiteX5" fmla="*/ 4606926 w 6721476"/>
              <a:gd name="connsiteY5" fmla="*/ 6861175 h 6861176"/>
              <a:gd name="connsiteX6" fmla="*/ 3900488 w 6721476"/>
              <a:gd name="connsiteY6" fmla="*/ 6861175 h 6861176"/>
              <a:gd name="connsiteX7" fmla="*/ 5375276 w 6721476"/>
              <a:gd name="connsiteY7" fmla="*/ 4165600 h 6861176"/>
              <a:gd name="connsiteX8" fmla="*/ 5608638 w 6721476"/>
              <a:gd name="connsiteY8" fmla="*/ 4633912 h 6861176"/>
              <a:gd name="connsiteX9" fmla="*/ 3384550 w 6721476"/>
              <a:gd name="connsiteY9" fmla="*/ 6861175 h 6861176"/>
              <a:gd name="connsiteX10" fmla="*/ 2678113 w 6721476"/>
              <a:gd name="connsiteY10" fmla="*/ 6861175 h 6861176"/>
              <a:gd name="connsiteX11" fmla="*/ 4964113 w 6721476"/>
              <a:gd name="connsiteY11" fmla="*/ 3349625 h 6861176"/>
              <a:gd name="connsiteX12" fmla="*/ 5202238 w 6721476"/>
              <a:gd name="connsiteY12" fmla="*/ 3822700 h 6861176"/>
              <a:gd name="connsiteX13" fmla="*/ 2162175 w 6721476"/>
              <a:gd name="connsiteY13" fmla="*/ 6861175 h 6861176"/>
              <a:gd name="connsiteX14" fmla="*/ 1457325 w 6721476"/>
              <a:gd name="connsiteY14" fmla="*/ 6861175 h 6861176"/>
              <a:gd name="connsiteX15" fmla="*/ 4559301 w 6721476"/>
              <a:gd name="connsiteY15" fmla="*/ 2535238 h 6861176"/>
              <a:gd name="connsiteX16" fmla="*/ 4795838 w 6721476"/>
              <a:gd name="connsiteY16" fmla="*/ 3006726 h 6861176"/>
              <a:gd name="connsiteX17" fmla="*/ 941387 w 6721476"/>
              <a:gd name="connsiteY17" fmla="*/ 6861176 h 6861176"/>
              <a:gd name="connsiteX18" fmla="*/ 234950 w 6721476"/>
              <a:gd name="connsiteY18" fmla="*/ 6861176 h 6861176"/>
              <a:gd name="connsiteX19" fmla="*/ 4152901 w 6721476"/>
              <a:gd name="connsiteY19" fmla="*/ 1722439 h 6861176"/>
              <a:gd name="connsiteX20" fmla="*/ 4386263 w 6721476"/>
              <a:gd name="connsiteY20" fmla="*/ 2193926 h 6861176"/>
              <a:gd name="connsiteX21" fmla="*/ 0 w 6721476"/>
              <a:gd name="connsiteY21" fmla="*/ 6580188 h 6861176"/>
              <a:gd name="connsiteX22" fmla="*/ 706437 w 6721476"/>
              <a:gd name="connsiteY22" fmla="*/ 5168901 h 6861176"/>
              <a:gd name="connsiteX23" fmla="*/ 3743325 w 6721476"/>
              <a:gd name="connsiteY23" fmla="*/ 906464 h 6861176"/>
              <a:gd name="connsiteX24" fmla="*/ 3981450 w 6721476"/>
              <a:gd name="connsiteY24" fmla="*/ 1379539 h 6861176"/>
              <a:gd name="connsiteX25" fmla="*/ 1222375 w 6721476"/>
              <a:gd name="connsiteY25" fmla="*/ 4137026 h 6861176"/>
              <a:gd name="connsiteX26" fmla="*/ 1928812 w 6721476"/>
              <a:gd name="connsiteY26" fmla="*/ 2724151 h 6861176"/>
              <a:gd name="connsiteX27" fmla="*/ 3289300 w 6721476"/>
              <a:gd name="connsiteY27" fmla="*/ 0 h 6861176"/>
              <a:gd name="connsiteX28" fmla="*/ 3575050 w 6721476"/>
              <a:gd name="connsiteY28" fmla="*/ 563563 h 6861176"/>
              <a:gd name="connsiteX29" fmla="*/ 2444750 w 6721476"/>
              <a:gd name="connsiteY29" fmla="*/ 1693863 h 6861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721476" h="6861176">
                <a:moveTo>
                  <a:pt x="6186488" y="5792788"/>
                </a:moveTo>
                <a:lnTo>
                  <a:pt x="6721476" y="6861176"/>
                </a:lnTo>
                <a:lnTo>
                  <a:pt x="5122863" y="6861176"/>
                </a:lnTo>
                <a:close/>
                <a:moveTo>
                  <a:pt x="5780088" y="4978400"/>
                </a:moveTo>
                <a:lnTo>
                  <a:pt x="6015038" y="5449888"/>
                </a:lnTo>
                <a:lnTo>
                  <a:pt x="4606926" y="6861175"/>
                </a:lnTo>
                <a:lnTo>
                  <a:pt x="3900488" y="6861175"/>
                </a:lnTo>
                <a:close/>
                <a:moveTo>
                  <a:pt x="5375276" y="4165600"/>
                </a:moveTo>
                <a:lnTo>
                  <a:pt x="5608638" y="4633912"/>
                </a:lnTo>
                <a:lnTo>
                  <a:pt x="3384550" y="6861175"/>
                </a:lnTo>
                <a:lnTo>
                  <a:pt x="2678113" y="6861175"/>
                </a:lnTo>
                <a:close/>
                <a:moveTo>
                  <a:pt x="4964113" y="3349625"/>
                </a:moveTo>
                <a:lnTo>
                  <a:pt x="5202238" y="3822700"/>
                </a:lnTo>
                <a:lnTo>
                  <a:pt x="2162175" y="6861175"/>
                </a:lnTo>
                <a:lnTo>
                  <a:pt x="1457325" y="6861175"/>
                </a:lnTo>
                <a:close/>
                <a:moveTo>
                  <a:pt x="4559301" y="2535238"/>
                </a:moveTo>
                <a:lnTo>
                  <a:pt x="4795838" y="3006726"/>
                </a:lnTo>
                <a:lnTo>
                  <a:pt x="941387" y="6861176"/>
                </a:lnTo>
                <a:lnTo>
                  <a:pt x="234950" y="6861176"/>
                </a:lnTo>
                <a:close/>
                <a:moveTo>
                  <a:pt x="4152901" y="1722439"/>
                </a:moveTo>
                <a:lnTo>
                  <a:pt x="4386263" y="2193926"/>
                </a:lnTo>
                <a:lnTo>
                  <a:pt x="0" y="6580188"/>
                </a:lnTo>
                <a:lnTo>
                  <a:pt x="706437" y="5168901"/>
                </a:lnTo>
                <a:close/>
                <a:moveTo>
                  <a:pt x="3743325" y="906464"/>
                </a:moveTo>
                <a:lnTo>
                  <a:pt x="3981450" y="1379539"/>
                </a:lnTo>
                <a:lnTo>
                  <a:pt x="1222375" y="4137026"/>
                </a:lnTo>
                <a:lnTo>
                  <a:pt x="1928812" y="2724151"/>
                </a:lnTo>
                <a:close/>
                <a:moveTo>
                  <a:pt x="3289300" y="0"/>
                </a:moveTo>
                <a:lnTo>
                  <a:pt x="3575050" y="563563"/>
                </a:lnTo>
                <a:lnTo>
                  <a:pt x="2444750" y="1693863"/>
                </a:lnTo>
                <a:close/>
              </a:path>
            </a:pathLst>
          </a:cu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606DCD7-DB20-4C36-BCDD-1328FFF69E43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5263" y="5747290"/>
            <a:ext cx="2133993" cy="1129760"/>
          </a:xfrm>
          <a:prstGeom prst="rect">
            <a:avLst/>
          </a:prstGeom>
        </p:spPr>
      </p:pic>
      <p:sp>
        <p:nvSpPr>
          <p:cNvPr id="41" name="Flowchart: Terminator 40">
            <a:extLst>
              <a:ext uri="{FF2B5EF4-FFF2-40B4-BE49-F238E27FC236}">
                <a16:creationId xmlns:a16="http://schemas.microsoft.com/office/drawing/2014/main" id="{649E0E83-CB42-48DE-9FAA-46F5D95E4B73}"/>
              </a:ext>
            </a:extLst>
          </p:cNvPr>
          <p:cNvSpPr/>
          <p:nvPr/>
        </p:nvSpPr>
        <p:spPr>
          <a:xfrm>
            <a:off x="1955666" y="-2607253"/>
            <a:ext cx="7504443" cy="1777152"/>
          </a:xfrm>
          <a:prstGeom prst="flowChartTerminator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F61692-08E4-47FF-BCE8-64F02A878338}"/>
              </a:ext>
            </a:extLst>
          </p:cNvPr>
          <p:cNvSpPr txBox="1"/>
          <p:nvPr/>
        </p:nvSpPr>
        <p:spPr>
          <a:xfrm>
            <a:off x="4273096" y="-2011065"/>
            <a:ext cx="3752221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b="1" dirty="0">
                <a:ln w="0"/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70DCTT21</a:t>
            </a:r>
          </a:p>
        </p:txBody>
      </p:sp>
      <p:pic>
        <p:nvPicPr>
          <p:cNvPr id="44" name="Graphic 43" descr="Graduation cap">
            <a:extLst>
              <a:ext uri="{FF2B5EF4-FFF2-40B4-BE49-F238E27FC236}">
                <a16:creationId xmlns:a16="http://schemas.microsoft.com/office/drawing/2014/main" id="{456C62CF-80D3-4187-8BD8-0BE22CE42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7888" y="378609"/>
            <a:ext cx="1305093" cy="1991903"/>
          </a:xfrm>
          <a:prstGeom prst="rect">
            <a:avLst/>
          </a:prstGeom>
        </p:spPr>
      </p:pic>
      <p:sp>
        <p:nvSpPr>
          <p:cNvPr id="45" name="9Slide.vn 8">
            <a:extLst>
              <a:ext uri="{FF2B5EF4-FFF2-40B4-BE49-F238E27FC236}">
                <a16:creationId xmlns:a16="http://schemas.microsoft.com/office/drawing/2014/main" id="{DFCD0704-3A17-446F-A82C-A0A79B2D1F7C}"/>
              </a:ext>
            </a:extLst>
          </p:cNvPr>
          <p:cNvSpPr txBox="1"/>
          <p:nvPr/>
        </p:nvSpPr>
        <p:spPr>
          <a:xfrm>
            <a:off x="8357808" y="3321242"/>
            <a:ext cx="4168610" cy="77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Bauhaus 93" panose="04030905020B02020C02" pitchFamily="82" charset="0"/>
                <a:cs typeface="Times New Roman" panose="02020603050405020304" pitchFamily="18" charset="0"/>
              </a:rPr>
              <a:t>UTT</a:t>
            </a:r>
          </a:p>
        </p:txBody>
      </p:sp>
      <p:sp>
        <p:nvSpPr>
          <p:cNvPr id="46" name="9Slide.vn 9">
            <a:extLst>
              <a:ext uri="{FF2B5EF4-FFF2-40B4-BE49-F238E27FC236}">
                <a16:creationId xmlns:a16="http://schemas.microsoft.com/office/drawing/2014/main" id="{4D38359C-8591-4DA7-B39B-5BEF12C31F79}"/>
              </a:ext>
            </a:extLst>
          </p:cNvPr>
          <p:cNvSpPr txBox="1"/>
          <p:nvPr/>
        </p:nvSpPr>
        <p:spPr>
          <a:xfrm>
            <a:off x="8389035" y="2941083"/>
            <a:ext cx="41442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u="sng" spc="300" dirty="0">
                <a:ea typeface="Roboto Light" panose="02000000000000000000" pitchFamily="2" charset="0"/>
              </a:rPr>
              <a:t>UNIVERSITY OF TRANSPORT TECHNOLOGY</a:t>
            </a:r>
          </a:p>
        </p:txBody>
      </p:sp>
      <p:pic>
        <p:nvPicPr>
          <p:cNvPr id="2050" name="Picture 2" descr="TEAM3 - Photos | Facebook">
            <a:extLst>
              <a:ext uri="{FF2B5EF4-FFF2-40B4-BE49-F238E27FC236}">
                <a16:creationId xmlns:a16="http://schemas.microsoft.com/office/drawing/2014/main" id="{F1901A78-5103-40EF-A1DE-78069C85F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462" y="-2942992"/>
            <a:ext cx="2143125" cy="2143125"/>
          </a:xfrm>
          <a:prstGeom prst="ellipse">
            <a:avLst/>
          </a:prstGeom>
          <a:ln w="190500" cap="rnd">
            <a:solidFill>
              <a:schemeClr val="accent2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857822BD-763E-466A-970C-0DE632349728}"/>
              </a:ext>
            </a:extLst>
          </p:cNvPr>
          <p:cNvSpPr/>
          <p:nvPr/>
        </p:nvSpPr>
        <p:spPr>
          <a:xfrm>
            <a:off x="476174" y="1346637"/>
            <a:ext cx="4357786" cy="627533"/>
          </a:xfrm>
          <a:prstGeom prst="flowChartTerminator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Nguyễn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Quang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Bảo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Flowchart: Terminator 15">
            <a:extLst>
              <a:ext uri="{FF2B5EF4-FFF2-40B4-BE49-F238E27FC236}">
                <a16:creationId xmlns:a16="http://schemas.microsoft.com/office/drawing/2014/main" id="{6FB29E87-0580-49C7-9ABC-775F32ACA490}"/>
              </a:ext>
            </a:extLst>
          </p:cNvPr>
          <p:cNvSpPr/>
          <p:nvPr/>
        </p:nvSpPr>
        <p:spPr>
          <a:xfrm>
            <a:off x="1176391" y="2556197"/>
            <a:ext cx="4357786" cy="627533"/>
          </a:xfrm>
          <a:prstGeom prst="flowChartTerminator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Phạm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ĐìnhTthắng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Flowchart: Terminator 17">
            <a:extLst>
              <a:ext uri="{FF2B5EF4-FFF2-40B4-BE49-F238E27FC236}">
                <a16:creationId xmlns:a16="http://schemas.microsoft.com/office/drawing/2014/main" id="{9F6FCB57-2DAB-4168-8BD0-BAE21C62FBE5}"/>
              </a:ext>
            </a:extLst>
          </p:cNvPr>
          <p:cNvSpPr/>
          <p:nvPr/>
        </p:nvSpPr>
        <p:spPr>
          <a:xfrm>
            <a:off x="2130833" y="3841669"/>
            <a:ext cx="4357786" cy="627533"/>
          </a:xfrm>
          <a:prstGeom prst="flowChartTerminator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Nguyễn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Nghĩa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Ninh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Flowchart: Terminator 18">
            <a:extLst>
              <a:ext uri="{FF2B5EF4-FFF2-40B4-BE49-F238E27FC236}">
                <a16:creationId xmlns:a16="http://schemas.microsoft.com/office/drawing/2014/main" id="{4968AE20-EC71-4F2F-B1AA-6C7769B9C1E0}"/>
              </a:ext>
            </a:extLst>
          </p:cNvPr>
          <p:cNvSpPr/>
          <p:nvPr/>
        </p:nvSpPr>
        <p:spPr>
          <a:xfrm>
            <a:off x="4309726" y="5894469"/>
            <a:ext cx="4357786" cy="627533"/>
          </a:xfrm>
          <a:prstGeom prst="flowChartTerminator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Nguyễn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Flowchart: Terminator 19">
            <a:extLst>
              <a:ext uri="{FF2B5EF4-FFF2-40B4-BE49-F238E27FC236}">
                <a16:creationId xmlns:a16="http://schemas.microsoft.com/office/drawing/2014/main" id="{1E9C788A-A1AE-4A9C-952D-BC6F50A75A3E}"/>
              </a:ext>
            </a:extLst>
          </p:cNvPr>
          <p:cNvSpPr/>
          <p:nvPr/>
        </p:nvSpPr>
        <p:spPr>
          <a:xfrm>
            <a:off x="3465709" y="4921161"/>
            <a:ext cx="4357786" cy="627533"/>
          </a:xfrm>
          <a:prstGeom prst="flowChartTerminator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Nguyễn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̣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Thùy</a:t>
            </a:r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Duyên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Có thể là hình ảnh về Huy Bii, đang đứng và trong nhà">
            <a:extLst>
              <a:ext uri="{FF2B5EF4-FFF2-40B4-BE49-F238E27FC236}">
                <a16:creationId xmlns:a16="http://schemas.microsoft.com/office/drawing/2014/main" id="{27907ED6-F9BC-4038-9BC0-DDC8CC1B9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4379" y="5637039"/>
            <a:ext cx="1146328" cy="115948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ó thể là ảnh chụp cận cảnh 1 người, kính mắt và trong nhà">
            <a:extLst>
              <a:ext uri="{FF2B5EF4-FFF2-40B4-BE49-F238E27FC236}">
                <a16:creationId xmlns:a16="http://schemas.microsoft.com/office/drawing/2014/main" id="{886C1AF4-D272-41F2-A04E-5E3F2133A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60" y="2160564"/>
            <a:ext cx="1414069" cy="141669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ó thể là hình ảnh về 1 người và hoa">
            <a:extLst>
              <a:ext uri="{FF2B5EF4-FFF2-40B4-BE49-F238E27FC236}">
                <a16:creationId xmlns:a16="http://schemas.microsoft.com/office/drawing/2014/main" id="{362F4E12-AF8A-4660-B3AB-9BCEE3EA1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067" y="4646644"/>
            <a:ext cx="1621284" cy="12688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ó thể là ảnh chụp cận cảnh 1 người">
            <a:extLst>
              <a:ext uri="{FF2B5EF4-FFF2-40B4-BE49-F238E27FC236}">
                <a16:creationId xmlns:a16="http://schemas.microsoft.com/office/drawing/2014/main" id="{F21E182E-AB7D-4989-9BD2-00771DB4E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523" y="3391452"/>
            <a:ext cx="1414069" cy="141822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ó thể là hình ảnh về 1 người">
            <a:extLst>
              <a:ext uri="{FF2B5EF4-FFF2-40B4-BE49-F238E27FC236}">
                <a16:creationId xmlns:a16="http://schemas.microsoft.com/office/drawing/2014/main" id="{2C94C7C1-7970-45EC-B095-72FB40F77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04" y="875092"/>
            <a:ext cx="1434074" cy="141669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011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7E8062B8-50B5-4521-8609-4CEA7D31CC07}"/>
              </a:ext>
            </a:extLst>
          </p:cNvPr>
          <p:cNvGrpSpPr/>
          <p:nvPr/>
        </p:nvGrpSpPr>
        <p:grpSpPr>
          <a:xfrm>
            <a:off x="5730069" y="3480704"/>
            <a:ext cx="2300609" cy="3265643"/>
            <a:chOff x="6304079" y="2522967"/>
            <a:chExt cx="2957784" cy="4335033"/>
          </a:xfrm>
        </p:grpSpPr>
        <p:sp>
          <p:nvSpPr>
            <p:cNvPr id="30" name="9Slide.vn 5">
              <a:extLst>
                <a:ext uri="{FF2B5EF4-FFF2-40B4-BE49-F238E27FC236}">
                  <a16:creationId xmlns:a16="http://schemas.microsoft.com/office/drawing/2014/main" id="{4854E069-ECB1-45BD-8AFF-0D61AD2C6745}"/>
                </a:ext>
              </a:extLst>
            </p:cNvPr>
            <p:cNvSpPr/>
            <p:nvPr/>
          </p:nvSpPr>
          <p:spPr>
            <a:xfrm>
              <a:off x="6304079" y="2522967"/>
              <a:ext cx="2957784" cy="4335033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965200" sx="86000" sy="86000" algn="ctr" rotWithShape="0">
                <a:prstClr val="black">
                  <a:alpha val="4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31" name="9Slide.vn 6">
              <a:extLst>
                <a:ext uri="{FF2B5EF4-FFF2-40B4-BE49-F238E27FC236}">
                  <a16:creationId xmlns:a16="http://schemas.microsoft.com/office/drawing/2014/main" id="{B94A5F55-F3AE-41A9-9272-1F3ABB704826}"/>
                </a:ext>
              </a:extLst>
            </p:cNvPr>
            <p:cNvSpPr/>
            <p:nvPr/>
          </p:nvSpPr>
          <p:spPr>
            <a:xfrm>
              <a:off x="6472029" y="4570445"/>
              <a:ext cx="2632132" cy="807486"/>
            </a:xfrm>
            <a:prstGeom prst="roundRect">
              <a:avLst>
                <a:gd name="adj" fmla="val 10893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V. </a:t>
              </a:r>
              <a:r>
                <a:rPr kumimoji="0" lang="en-US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Gỡ</a:t>
              </a: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bỏ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</p:grpSp>
      <p:pic>
        <p:nvPicPr>
          <p:cNvPr id="34" name="Graphic 33" descr="Garbage">
            <a:extLst>
              <a:ext uri="{FF2B5EF4-FFF2-40B4-BE49-F238E27FC236}">
                <a16:creationId xmlns:a16="http://schemas.microsoft.com/office/drawing/2014/main" id="{233329E5-9809-44AC-9478-42F4D14FA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9353" y="3985381"/>
            <a:ext cx="649458" cy="649458"/>
          </a:xfrm>
          <a:prstGeom prst="rect">
            <a:avLst/>
          </a:prstGeom>
        </p:spPr>
      </p:pic>
      <p:pic>
        <p:nvPicPr>
          <p:cNvPr id="6" name="9Slide.vn 1">
            <a:extLst>
              <a:ext uri="{FF2B5EF4-FFF2-40B4-BE49-F238E27FC236}">
                <a16:creationId xmlns:a16="http://schemas.microsoft.com/office/drawing/2014/main" id="{5C06ECD0-3E82-4C43-B3F5-FDF48FA0B523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4813" b="14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8" name="9Slide.vn 2">
            <a:extLst>
              <a:ext uri="{FF2B5EF4-FFF2-40B4-BE49-F238E27FC236}">
                <a16:creationId xmlns:a16="http://schemas.microsoft.com/office/drawing/2014/main" id="{5E42ED0A-65F5-4833-BA4F-0FA1B5B4CF06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9Slide.vn 2">
            <a:extLst>
              <a:ext uri="{FF2B5EF4-FFF2-40B4-BE49-F238E27FC236}">
                <a16:creationId xmlns:a16="http://schemas.microsoft.com/office/drawing/2014/main" id="{F46F546D-0119-4DBB-A752-74B63D0701F7}"/>
              </a:ext>
            </a:extLst>
          </p:cNvPr>
          <p:cNvSpPr txBox="1"/>
          <p:nvPr/>
        </p:nvSpPr>
        <p:spPr>
          <a:xfrm>
            <a:off x="4293933" y="160021"/>
            <a:ext cx="3604133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0000"/>
              </a:lnSpc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err="1">
                <a:solidFill>
                  <a:schemeClr val="tx1"/>
                </a:solidFill>
              </a:rPr>
              <a:t>Tóm</a:t>
            </a:r>
            <a:r>
              <a:rPr lang="en-US" sz="4800" b="1" dirty="0">
                <a:solidFill>
                  <a:schemeClr val="tx1"/>
                </a:solidFill>
              </a:rPr>
              <a:t> </a:t>
            </a:r>
            <a:r>
              <a:rPr lang="en-US" sz="4800" b="1" dirty="0" err="1">
                <a:solidFill>
                  <a:schemeClr val="tx1"/>
                </a:solidFill>
              </a:rPr>
              <a:t>tắt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23" name="9Slide.vn 9">
            <a:extLst>
              <a:ext uri="{FF2B5EF4-FFF2-40B4-BE49-F238E27FC236}">
                <a16:creationId xmlns:a16="http://schemas.microsoft.com/office/drawing/2014/main" id="{BD5186F6-1256-4389-9733-04DA7B42AA8A}"/>
              </a:ext>
            </a:extLst>
          </p:cNvPr>
          <p:cNvSpPr txBox="1"/>
          <p:nvPr/>
        </p:nvSpPr>
        <p:spPr>
          <a:xfrm>
            <a:off x="9257878" y="5595560"/>
            <a:ext cx="2012870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defPPr>
              <a:defRPr lang="id-ID"/>
            </a:defPPr>
            <a:lvl1pPr algn="just">
              <a:lnSpc>
                <a:spcPct val="110000"/>
              </a:lnSpc>
              <a:spcBef>
                <a:spcPts val="200"/>
              </a:spcBef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Roboto Regular"/>
                <a:cs typeface="Segoe UI Light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7" name="9Slide.vn 12">
            <a:extLst>
              <a:ext uri="{FF2B5EF4-FFF2-40B4-BE49-F238E27FC236}">
                <a16:creationId xmlns:a16="http://schemas.microsoft.com/office/drawing/2014/main" id="{42687BDA-BB65-4371-9C13-A2B37FDB29A8}"/>
              </a:ext>
            </a:extLst>
          </p:cNvPr>
          <p:cNvSpPr/>
          <p:nvPr/>
        </p:nvSpPr>
        <p:spPr>
          <a:xfrm>
            <a:off x="5780210" y="1053694"/>
            <a:ext cx="600422" cy="53275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8BE55D-4728-46A1-BA4C-9A06B118FE55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1E1931-67E0-4D46-AE6B-D23C65753C51}"/>
              </a:ext>
            </a:extLst>
          </p:cNvPr>
          <p:cNvSpPr/>
          <p:nvPr/>
        </p:nvSpPr>
        <p:spPr>
          <a:xfrm>
            <a:off x="4386922" y="-62595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CBD90C-C211-4BF3-8686-8A4C4621A02F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24" name="9Slide.vn 10">
            <a:extLst>
              <a:ext uri="{FF2B5EF4-FFF2-40B4-BE49-F238E27FC236}">
                <a16:creationId xmlns:a16="http://schemas.microsoft.com/office/drawing/2014/main" id="{4803C5BE-F3A3-4219-B751-81CE9AB9B0FB}"/>
              </a:ext>
            </a:extLst>
          </p:cNvPr>
          <p:cNvSpPr txBox="1"/>
          <p:nvPr/>
        </p:nvSpPr>
        <p:spPr>
          <a:xfrm>
            <a:off x="365479" y="4189478"/>
            <a:ext cx="2522927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defPPr>
              <a:defRPr lang="id-ID"/>
            </a:defPPr>
            <a:lvl1pPr algn="just">
              <a:lnSpc>
                <a:spcPct val="110000"/>
              </a:lnSpc>
              <a:spcBef>
                <a:spcPts val="200"/>
              </a:spcBef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Roboto Regular"/>
                <a:cs typeface="Segoe UI Light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9Slide.vn 11">
            <a:extLst>
              <a:ext uri="{FF2B5EF4-FFF2-40B4-BE49-F238E27FC236}">
                <a16:creationId xmlns:a16="http://schemas.microsoft.com/office/drawing/2014/main" id="{1B85BB8B-D4FD-4898-A04D-835888F29B9D}"/>
              </a:ext>
            </a:extLst>
          </p:cNvPr>
          <p:cNvSpPr txBox="1"/>
          <p:nvPr/>
        </p:nvSpPr>
        <p:spPr>
          <a:xfrm>
            <a:off x="3158290" y="4579329"/>
            <a:ext cx="1984052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defPPr>
              <a:defRPr lang="id-ID"/>
            </a:defPPr>
            <a:lvl1pPr algn="just">
              <a:lnSpc>
                <a:spcPct val="110000"/>
              </a:lnSpc>
              <a:spcBef>
                <a:spcPts val="200"/>
              </a:spcBef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Roboto Regular"/>
                <a:cs typeface="Segoe UI Light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 panose="020F0302020204030204"/>
              <a:cs typeface="Segoe UI Light" panose="020B0502040204020203" pitchFamily="34" charset="0"/>
            </a:endParaRPr>
          </a:p>
        </p:txBody>
      </p:sp>
      <p:sp>
        <p:nvSpPr>
          <p:cNvPr id="37" name="9Slide.vn 11">
            <a:extLst>
              <a:ext uri="{FF2B5EF4-FFF2-40B4-BE49-F238E27FC236}">
                <a16:creationId xmlns:a16="http://schemas.microsoft.com/office/drawing/2014/main" id="{5852DDFA-4292-46A3-AA1C-F7E7518433A5}"/>
              </a:ext>
            </a:extLst>
          </p:cNvPr>
          <p:cNvSpPr txBox="1"/>
          <p:nvPr/>
        </p:nvSpPr>
        <p:spPr>
          <a:xfrm>
            <a:off x="6530250" y="5136197"/>
            <a:ext cx="1947744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defPPr>
              <a:defRPr lang="id-ID"/>
            </a:defPPr>
            <a:lvl1pPr algn="just">
              <a:lnSpc>
                <a:spcPct val="110000"/>
              </a:lnSpc>
              <a:spcBef>
                <a:spcPts val="200"/>
              </a:spcBef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Roboto Regular"/>
                <a:cs typeface="Segoe UI Light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cs typeface="Segoe UI Light" panose="020B0502040204020203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78E8F30-EFAA-44E4-B0B6-F642EA14B835}"/>
              </a:ext>
            </a:extLst>
          </p:cNvPr>
          <p:cNvGrpSpPr/>
          <p:nvPr/>
        </p:nvGrpSpPr>
        <p:grpSpPr>
          <a:xfrm>
            <a:off x="-3535371" y="2092992"/>
            <a:ext cx="3464257" cy="4653355"/>
            <a:chOff x="2957684" y="2204645"/>
            <a:chExt cx="3464257" cy="465335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5D3ED14-C2B9-48BD-934A-928661AC9398}"/>
                </a:ext>
              </a:extLst>
            </p:cNvPr>
            <p:cNvGrpSpPr/>
            <p:nvPr/>
          </p:nvGrpSpPr>
          <p:grpSpPr>
            <a:xfrm>
              <a:off x="2957684" y="2204645"/>
              <a:ext cx="3464257" cy="4653355"/>
              <a:chOff x="2957684" y="2204645"/>
              <a:chExt cx="3464257" cy="4653355"/>
            </a:xfrm>
          </p:grpSpPr>
          <p:sp>
            <p:nvSpPr>
              <p:cNvPr id="43" name="9Slide.vn 4">
                <a:extLst>
                  <a:ext uri="{FF2B5EF4-FFF2-40B4-BE49-F238E27FC236}">
                    <a16:creationId xmlns:a16="http://schemas.microsoft.com/office/drawing/2014/main" id="{AD324C0D-4A7E-41C3-991D-4FF4111C0B3B}"/>
                  </a:ext>
                </a:extLst>
              </p:cNvPr>
              <p:cNvSpPr/>
              <p:nvPr/>
            </p:nvSpPr>
            <p:spPr>
              <a:xfrm>
                <a:off x="2957684" y="2204645"/>
                <a:ext cx="3464257" cy="4653355"/>
              </a:xfrm>
              <a:prstGeom prst="rect">
                <a:avLst/>
              </a:prstGeom>
              <a:gradFill>
                <a:gsLst>
                  <a:gs pos="0">
                    <a:srgbClr val="00B050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>
                <a:outerShdw blurRad="965200" sx="86000" sy="86000" algn="ctr" rotWithShape="0">
                  <a:prstClr val="black">
                    <a:alpha val="4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</p:txBody>
          </p:sp>
          <p:sp>
            <p:nvSpPr>
              <p:cNvPr id="46" name="9Slide.vn 6">
                <a:extLst>
                  <a:ext uri="{FF2B5EF4-FFF2-40B4-BE49-F238E27FC236}">
                    <a16:creationId xmlns:a16="http://schemas.microsoft.com/office/drawing/2014/main" id="{E2CDE340-C5A2-415C-B72B-69E1FA6A8132}"/>
                  </a:ext>
                </a:extLst>
              </p:cNvPr>
              <p:cNvSpPr/>
              <p:nvPr/>
            </p:nvSpPr>
            <p:spPr>
              <a:xfrm>
                <a:off x="3063890" y="3875434"/>
                <a:ext cx="3339259" cy="1325216"/>
              </a:xfrm>
              <a:prstGeom prst="roundRect">
                <a:avLst>
                  <a:gd name="adj" fmla="val 10893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II.Jtrrouter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</p:txBody>
          </p:sp>
        </p:grpSp>
        <p:pic>
          <p:nvPicPr>
            <p:cNvPr id="36" name="Graphic 35" descr="Computer">
              <a:extLst>
                <a:ext uri="{FF2B5EF4-FFF2-40B4-BE49-F238E27FC236}">
                  <a16:creationId xmlns:a16="http://schemas.microsoft.com/office/drawing/2014/main" id="{025C02B0-D363-4CEE-AF5F-15BEF1230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77339" y="2482220"/>
              <a:ext cx="912359" cy="912359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DAE7E86-377A-492D-915F-37CA7A2BD6D4}"/>
              </a:ext>
            </a:extLst>
          </p:cNvPr>
          <p:cNvGrpSpPr/>
          <p:nvPr/>
        </p:nvGrpSpPr>
        <p:grpSpPr>
          <a:xfrm>
            <a:off x="-3197156" y="1589153"/>
            <a:ext cx="3106842" cy="5200649"/>
            <a:chOff x="0" y="1657350"/>
            <a:chExt cx="3106842" cy="520064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199D80E-7611-475B-9B0C-C152D629561A}"/>
                </a:ext>
              </a:extLst>
            </p:cNvPr>
            <p:cNvGrpSpPr/>
            <p:nvPr/>
          </p:nvGrpSpPr>
          <p:grpSpPr>
            <a:xfrm>
              <a:off x="0" y="1657350"/>
              <a:ext cx="3106842" cy="5200649"/>
              <a:chOff x="0" y="1657350"/>
              <a:chExt cx="3106842" cy="5200649"/>
            </a:xfrm>
          </p:grpSpPr>
          <p:sp>
            <p:nvSpPr>
              <p:cNvPr id="45" name="9Slide.vn 5">
                <a:extLst>
                  <a:ext uri="{FF2B5EF4-FFF2-40B4-BE49-F238E27FC236}">
                    <a16:creationId xmlns:a16="http://schemas.microsoft.com/office/drawing/2014/main" id="{B107162A-7BCD-4100-833A-707CB5104AD9}"/>
                  </a:ext>
                </a:extLst>
              </p:cNvPr>
              <p:cNvSpPr/>
              <p:nvPr/>
            </p:nvSpPr>
            <p:spPr>
              <a:xfrm>
                <a:off x="0" y="1657350"/>
                <a:ext cx="3106842" cy="5200649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965200" sx="86000" sy="86000" algn="ctr" rotWithShape="0">
                  <a:prstClr val="black">
                    <a:alpha val="4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</p:txBody>
          </p:sp>
          <p:sp>
            <p:nvSpPr>
              <p:cNvPr id="48" name="9Slide.vn 7">
                <a:extLst>
                  <a:ext uri="{FF2B5EF4-FFF2-40B4-BE49-F238E27FC236}">
                    <a16:creationId xmlns:a16="http://schemas.microsoft.com/office/drawing/2014/main" id="{E2452B0A-2701-42B3-A1D7-2FE908775D89}"/>
                  </a:ext>
                </a:extLst>
              </p:cNvPr>
              <p:cNvSpPr/>
              <p:nvPr/>
            </p:nvSpPr>
            <p:spPr>
              <a:xfrm>
                <a:off x="224003" y="3118163"/>
                <a:ext cx="2683804" cy="1802780"/>
              </a:xfrm>
              <a:prstGeom prst="roundRect">
                <a:avLst>
                  <a:gd name="adj" fmla="val 10893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R="0" lvl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400" b="1" dirty="0">
                    <a:solidFill>
                      <a:srgbClr val="FFFFFF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I. Sumo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</p:txBody>
          </p:sp>
        </p:grpSp>
        <p:pic>
          <p:nvPicPr>
            <p:cNvPr id="42" name="Graphic 41" descr="Computer">
              <a:extLst>
                <a:ext uri="{FF2B5EF4-FFF2-40B4-BE49-F238E27FC236}">
                  <a16:creationId xmlns:a16="http://schemas.microsoft.com/office/drawing/2014/main" id="{F1A692B5-B1BC-4FE8-AE5F-2B06DE2D9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09725" y="1992265"/>
              <a:ext cx="912359" cy="912359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5E9E3-06B4-4CA3-8F08-5AEF5AC09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FAF2-1F6A-46A8-A6E5-DD45B02A9C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60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7E8062B8-50B5-4521-8609-4CEA7D31CC07}"/>
              </a:ext>
            </a:extLst>
          </p:cNvPr>
          <p:cNvGrpSpPr/>
          <p:nvPr/>
        </p:nvGrpSpPr>
        <p:grpSpPr>
          <a:xfrm>
            <a:off x="5730069" y="3480704"/>
            <a:ext cx="2300609" cy="3265643"/>
            <a:chOff x="6304079" y="2522967"/>
            <a:chExt cx="2957784" cy="4335033"/>
          </a:xfrm>
        </p:grpSpPr>
        <p:sp>
          <p:nvSpPr>
            <p:cNvPr id="30" name="9Slide.vn 5">
              <a:extLst>
                <a:ext uri="{FF2B5EF4-FFF2-40B4-BE49-F238E27FC236}">
                  <a16:creationId xmlns:a16="http://schemas.microsoft.com/office/drawing/2014/main" id="{4854E069-ECB1-45BD-8AFF-0D61AD2C6745}"/>
                </a:ext>
              </a:extLst>
            </p:cNvPr>
            <p:cNvSpPr/>
            <p:nvPr/>
          </p:nvSpPr>
          <p:spPr>
            <a:xfrm>
              <a:off x="6304079" y="2522967"/>
              <a:ext cx="2957784" cy="4335033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965200" sx="86000" sy="86000" algn="ctr" rotWithShape="0">
                <a:prstClr val="black">
                  <a:alpha val="4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31" name="9Slide.vn 6">
              <a:extLst>
                <a:ext uri="{FF2B5EF4-FFF2-40B4-BE49-F238E27FC236}">
                  <a16:creationId xmlns:a16="http://schemas.microsoft.com/office/drawing/2014/main" id="{B94A5F55-F3AE-41A9-9272-1F3ABB704826}"/>
                </a:ext>
              </a:extLst>
            </p:cNvPr>
            <p:cNvSpPr/>
            <p:nvPr/>
          </p:nvSpPr>
          <p:spPr>
            <a:xfrm>
              <a:off x="6472029" y="4570445"/>
              <a:ext cx="2632132" cy="807486"/>
            </a:xfrm>
            <a:prstGeom prst="roundRect">
              <a:avLst>
                <a:gd name="adj" fmla="val 10893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V. </a:t>
              </a:r>
              <a:r>
                <a:rPr kumimoji="0" lang="en-US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Gỡ</a:t>
              </a: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bỏ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</p:grpSp>
      <p:pic>
        <p:nvPicPr>
          <p:cNvPr id="34" name="Graphic 33" descr="Garbage">
            <a:extLst>
              <a:ext uri="{FF2B5EF4-FFF2-40B4-BE49-F238E27FC236}">
                <a16:creationId xmlns:a16="http://schemas.microsoft.com/office/drawing/2014/main" id="{233329E5-9809-44AC-9478-42F4D14FA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9353" y="3985381"/>
            <a:ext cx="649458" cy="649458"/>
          </a:xfrm>
          <a:prstGeom prst="rect">
            <a:avLst/>
          </a:prstGeom>
        </p:spPr>
      </p:pic>
      <p:pic>
        <p:nvPicPr>
          <p:cNvPr id="6" name="9Slide.vn 1">
            <a:extLst>
              <a:ext uri="{FF2B5EF4-FFF2-40B4-BE49-F238E27FC236}">
                <a16:creationId xmlns:a16="http://schemas.microsoft.com/office/drawing/2014/main" id="{5C06ECD0-3E82-4C43-B3F5-FDF48FA0B523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4813" b="14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8" name="9Slide.vn 2">
            <a:extLst>
              <a:ext uri="{FF2B5EF4-FFF2-40B4-BE49-F238E27FC236}">
                <a16:creationId xmlns:a16="http://schemas.microsoft.com/office/drawing/2014/main" id="{5E42ED0A-65F5-4833-BA4F-0FA1B5B4CF06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9Slide.vn 2">
            <a:extLst>
              <a:ext uri="{FF2B5EF4-FFF2-40B4-BE49-F238E27FC236}">
                <a16:creationId xmlns:a16="http://schemas.microsoft.com/office/drawing/2014/main" id="{F46F546D-0119-4DBB-A752-74B63D0701F7}"/>
              </a:ext>
            </a:extLst>
          </p:cNvPr>
          <p:cNvSpPr txBox="1"/>
          <p:nvPr/>
        </p:nvSpPr>
        <p:spPr>
          <a:xfrm>
            <a:off x="4293933" y="160021"/>
            <a:ext cx="3604133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0000"/>
              </a:lnSpc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err="1">
                <a:solidFill>
                  <a:schemeClr val="tx1"/>
                </a:solidFill>
              </a:rPr>
              <a:t>Tóm</a:t>
            </a:r>
            <a:r>
              <a:rPr lang="en-US" sz="4800" b="1" dirty="0">
                <a:solidFill>
                  <a:schemeClr val="tx1"/>
                </a:solidFill>
              </a:rPr>
              <a:t> </a:t>
            </a:r>
            <a:r>
              <a:rPr lang="en-US" sz="4800" b="1" dirty="0" err="1">
                <a:solidFill>
                  <a:schemeClr val="tx1"/>
                </a:solidFill>
              </a:rPr>
              <a:t>tắt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23" name="9Slide.vn 9">
            <a:extLst>
              <a:ext uri="{FF2B5EF4-FFF2-40B4-BE49-F238E27FC236}">
                <a16:creationId xmlns:a16="http://schemas.microsoft.com/office/drawing/2014/main" id="{BD5186F6-1256-4389-9733-04DA7B42AA8A}"/>
              </a:ext>
            </a:extLst>
          </p:cNvPr>
          <p:cNvSpPr txBox="1"/>
          <p:nvPr/>
        </p:nvSpPr>
        <p:spPr>
          <a:xfrm>
            <a:off x="9257878" y="5595560"/>
            <a:ext cx="2012870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defPPr>
              <a:defRPr lang="id-ID"/>
            </a:defPPr>
            <a:lvl1pPr algn="just">
              <a:lnSpc>
                <a:spcPct val="110000"/>
              </a:lnSpc>
              <a:spcBef>
                <a:spcPts val="200"/>
              </a:spcBef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Roboto Regular"/>
                <a:cs typeface="Segoe UI Light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7" name="9Slide.vn 12">
            <a:extLst>
              <a:ext uri="{FF2B5EF4-FFF2-40B4-BE49-F238E27FC236}">
                <a16:creationId xmlns:a16="http://schemas.microsoft.com/office/drawing/2014/main" id="{42687BDA-BB65-4371-9C13-A2B37FDB29A8}"/>
              </a:ext>
            </a:extLst>
          </p:cNvPr>
          <p:cNvSpPr/>
          <p:nvPr/>
        </p:nvSpPr>
        <p:spPr>
          <a:xfrm>
            <a:off x="5780210" y="1053694"/>
            <a:ext cx="600422" cy="53275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8BE55D-4728-46A1-BA4C-9A06B118FE55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1E1931-67E0-4D46-AE6B-D23C65753C51}"/>
              </a:ext>
            </a:extLst>
          </p:cNvPr>
          <p:cNvSpPr/>
          <p:nvPr/>
        </p:nvSpPr>
        <p:spPr>
          <a:xfrm>
            <a:off x="4386922" y="-62595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CBD90C-C211-4BF3-8686-8A4C4621A02F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24" name="9Slide.vn 10">
            <a:extLst>
              <a:ext uri="{FF2B5EF4-FFF2-40B4-BE49-F238E27FC236}">
                <a16:creationId xmlns:a16="http://schemas.microsoft.com/office/drawing/2014/main" id="{4803C5BE-F3A3-4219-B751-81CE9AB9B0FB}"/>
              </a:ext>
            </a:extLst>
          </p:cNvPr>
          <p:cNvSpPr txBox="1"/>
          <p:nvPr/>
        </p:nvSpPr>
        <p:spPr>
          <a:xfrm>
            <a:off x="365479" y="4189478"/>
            <a:ext cx="2522927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defPPr>
              <a:defRPr lang="id-ID"/>
            </a:defPPr>
            <a:lvl1pPr algn="just">
              <a:lnSpc>
                <a:spcPct val="110000"/>
              </a:lnSpc>
              <a:spcBef>
                <a:spcPts val="200"/>
              </a:spcBef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Roboto Regular"/>
                <a:cs typeface="Segoe UI Light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9Slide.vn 11">
            <a:extLst>
              <a:ext uri="{FF2B5EF4-FFF2-40B4-BE49-F238E27FC236}">
                <a16:creationId xmlns:a16="http://schemas.microsoft.com/office/drawing/2014/main" id="{1B85BB8B-D4FD-4898-A04D-835888F29B9D}"/>
              </a:ext>
            </a:extLst>
          </p:cNvPr>
          <p:cNvSpPr txBox="1"/>
          <p:nvPr/>
        </p:nvSpPr>
        <p:spPr>
          <a:xfrm>
            <a:off x="3158290" y="4579329"/>
            <a:ext cx="1984052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defPPr>
              <a:defRPr lang="id-ID"/>
            </a:defPPr>
            <a:lvl1pPr algn="just">
              <a:lnSpc>
                <a:spcPct val="110000"/>
              </a:lnSpc>
              <a:spcBef>
                <a:spcPts val="200"/>
              </a:spcBef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Roboto Regular"/>
                <a:cs typeface="Segoe UI Light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 panose="020F0302020204030204"/>
              <a:cs typeface="Segoe UI Light" panose="020B0502040204020203" pitchFamily="34" charset="0"/>
            </a:endParaRPr>
          </a:p>
        </p:txBody>
      </p:sp>
      <p:sp>
        <p:nvSpPr>
          <p:cNvPr id="37" name="9Slide.vn 11">
            <a:extLst>
              <a:ext uri="{FF2B5EF4-FFF2-40B4-BE49-F238E27FC236}">
                <a16:creationId xmlns:a16="http://schemas.microsoft.com/office/drawing/2014/main" id="{5852DDFA-4292-46A3-AA1C-F7E7518433A5}"/>
              </a:ext>
            </a:extLst>
          </p:cNvPr>
          <p:cNvSpPr txBox="1"/>
          <p:nvPr/>
        </p:nvSpPr>
        <p:spPr>
          <a:xfrm>
            <a:off x="6530250" y="5136197"/>
            <a:ext cx="1947744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defPPr>
              <a:defRPr lang="id-ID"/>
            </a:defPPr>
            <a:lvl1pPr algn="just">
              <a:lnSpc>
                <a:spcPct val="110000"/>
              </a:lnSpc>
              <a:spcBef>
                <a:spcPts val="200"/>
              </a:spcBef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Roboto Regular"/>
                <a:cs typeface="Segoe UI Light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cs typeface="Segoe UI Light" panose="020B0502040204020203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78E8F30-EFAA-44E4-B0B6-F642EA14B835}"/>
              </a:ext>
            </a:extLst>
          </p:cNvPr>
          <p:cNvGrpSpPr/>
          <p:nvPr/>
        </p:nvGrpSpPr>
        <p:grpSpPr>
          <a:xfrm>
            <a:off x="-2708618" y="1983432"/>
            <a:ext cx="3464257" cy="4653355"/>
            <a:chOff x="2957684" y="2204645"/>
            <a:chExt cx="3464257" cy="465335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5D3ED14-C2B9-48BD-934A-928661AC9398}"/>
                </a:ext>
              </a:extLst>
            </p:cNvPr>
            <p:cNvGrpSpPr/>
            <p:nvPr/>
          </p:nvGrpSpPr>
          <p:grpSpPr>
            <a:xfrm>
              <a:off x="2957684" y="2204645"/>
              <a:ext cx="3464257" cy="4653355"/>
              <a:chOff x="2957684" y="2204645"/>
              <a:chExt cx="3464257" cy="4653355"/>
            </a:xfrm>
          </p:grpSpPr>
          <p:sp>
            <p:nvSpPr>
              <p:cNvPr id="43" name="9Slide.vn 4">
                <a:extLst>
                  <a:ext uri="{FF2B5EF4-FFF2-40B4-BE49-F238E27FC236}">
                    <a16:creationId xmlns:a16="http://schemas.microsoft.com/office/drawing/2014/main" id="{AD324C0D-4A7E-41C3-991D-4FF4111C0B3B}"/>
                  </a:ext>
                </a:extLst>
              </p:cNvPr>
              <p:cNvSpPr/>
              <p:nvPr/>
            </p:nvSpPr>
            <p:spPr>
              <a:xfrm>
                <a:off x="2957684" y="2204645"/>
                <a:ext cx="3464257" cy="4653355"/>
              </a:xfrm>
              <a:prstGeom prst="rect">
                <a:avLst/>
              </a:prstGeom>
              <a:gradFill>
                <a:gsLst>
                  <a:gs pos="0">
                    <a:srgbClr val="00B050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>
                <a:outerShdw blurRad="965200" sx="86000" sy="86000" algn="ctr" rotWithShape="0">
                  <a:prstClr val="black">
                    <a:alpha val="4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</p:txBody>
          </p:sp>
          <p:sp>
            <p:nvSpPr>
              <p:cNvPr id="46" name="9Slide.vn 6">
                <a:extLst>
                  <a:ext uri="{FF2B5EF4-FFF2-40B4-BE49-F238E27FC236}">
                    <a16:creationId xmlns:a16="http://schemas.microsoft.com/office/drawing/2014/main" id="{E2CDE340-C5A2-415C-B72B-69E1FA6A8132}"/>
                  </a:ext>
                </a:extLst>
              </p:cNvPr>
              <p:cNvSpPr/>
              <p:nvPr/>
            </p:nvSpPr>
            <p:spPr>
              <a:xfrm>
                <a:off x="3063890" y="3875434"/>
                <a:ext cx="3339259" cy="1325216"/>
              </a:xfrm>
              <a:prstGeom prst="roundRect">
                <a:avLst>
                  <a:gd name="adj" fmla="val 10893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II.Jtrrouter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</p:txBody>
          </p:sp>
        </p:grpSp>
        <p:pic>
          <p:nvPicPr>
            <p:cNvPr id="36" name="Graphic 35" descr="Computer">
              <a:extLst>
                <a:ext uri="{FF2B5EF4-FFF2-40B4-BE49-F238E27FC236}">
                  <a16:creationId xmlns:a16="http://schemas.microsoft.com/office/drawing/2014/main" id="{025C02B0-D363-4CEE-AF5F-15BEF1230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77339" y="2482220"/>
              <a:ext cx="912359" cy="912359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DAE7E86-377A-492D-915F-37CA7A2BD6D4}"/>
              </a:ext>
            </a:extLst>
          </p:cNvPr>
          <p:cNvGrpSpPr/>
          <p:nvPr/>
        </p:nvGrpSpPr>
        <p:grpSpPr>
          <a:xfrm>
            <a:off x="-19312" y="1657351"/>
            <a:ext cx="3106842" cy="5200649"/>
            <a:chOff x="0" y="1657350"/>
            <a:chExt cx="3106842" cy="520064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199D80E-7611-475B-9B0C-C152D629561A}"/>
                </a:ext>
              </a:extLst>
            </p:cNvPr>
            <p:cNvGrpSpPr/>
            <p:nvPr/>
          </p:nvGrpSpPr>
          <p:grpSpPr>
            <a:xfrm>
              <a:off x="0" y="1657350"/>
              <a:ext cx="3106842" cy="5200649"/>
              <a:chOff x="0" y="1657350"/>
              <a:chExt cx="3106842" cy="5200649"/>
            </a:xfrm>
          </p:grpSpPr>
          <p:sp>
            <p:nvSpPr>
              <p:cNvPr id="45" name="9Slide.vn 5">
                <a:extLst>
                  <a:ext uri="{FF2B5EF4-FFF2-40B4-BE49-F238E27FC236}">
                    <a16:creationId xmlns:a16="http://schemas.microsoft.com/office/drawing/2014/main" id="{B107162A-7BCD-4100-833A-707CB5104AD9}"/>
                  </a:ext>
                </a:extLst>
              </p:cNvPr>
              <p:cNvSpPr/>
              <p:nvPr/>
            </p:nvSpPr>
            <p:spPr>
              <a:xfrm>
                <a:off x="0" y="1657350"/>
                <a:ext cx="3106842" cy="5200649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965200" sx="86000" sy="86000" algn="ctr" rotWithShape="0">
                  <a:prstClr val="black">
                    <a:alpha val="4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</p:txBody>
          </p:sp>
          <p:sp>
            <p:nvSpPr>
              <p:cNvPr id="48" name="9Slide.vn 7">
                <a:extLst>
                  <a:ext uri="{FF2B5EF4-FFF2-40B4-BE49-F238E27FC236}">
                    <a16:creationId xmlns:a16="http://schemas.microsoft.com/office/drawing/2014/main" id="{E2452B0A-2701-42B3-A1D7-2FE908775D89}"/>
                  </a:ext>
                </a:extLst>
              </p:cNvPr>
              <p:cNvSpPr/>
              <p:nvPr/>
            </p:nvSpPr>
            <p:spPr>
              <a:xfrm>
                <a:off x="224003" y="3118163"/>
                <a:ext cx="2683804" cy="1802780"/>
              </a:xfrm>
              <a:prstGeom prst="roundRect">
                <a:avLst>
                  <a:gd name="adj" fmla="val 10893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R="0" lvl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400" b="1" dirty="0">
                    <a:solidFill>
                      <a:srgbClr val="FFFFFF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I. Sumo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</p:txBody>
          </p:sp>
        </p:grpSp>
        <p:pic>
          <p:nvPicPr>
            <p:cNvPr id="42" name="Graphic 41" descr="Computer">
              <a:extLst>
                <a:ext uri="{FF2B5EF4-FFF2-40B4-BE49-F238E27FC236}">
                  <a16:creationId xmlns:a16="http://schemas.microsoft.com/office/drawing/2014/main" id="{F1A692B5-B1BC-4FE8-AE5F-2B06DE2D9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09725" y="1992265"/>
              <a:ext cx="912359" cy="912359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1DA85-D0B2-4DC6-BF86-93B42F4C2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FAF2-1F6A-46A8-A6E5-DD45B02A9C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34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7E8062B8-50B5-4521-8609-4CEA7D31CC07}"/>
              </a:ext>
            </a:extLst>
          </p:cNvPr>
          <p:cNvGrpSpPr/>
          <p:nvPr/>
        </p:nvGrpSpPr>
        <p:grpSpPr>
          <a:xfrm>
            <a:off x="5730069" y="3480704"/>
            <a:ext cx="2300609" cy="3265643"/>
            <a:chOff x="6304079" y="2522967"/>
            <a:chExt cx="2957784" cy="4335033"/>
          </a:xfrm>
        </p:grpSpPr>
        <p:sp>
          <p:nvSpPr>
            <p:cNvPr id="30" name="9Slide.vn 5">
              <a:extLst>
                <a:ext uri="{FF2B5EF4-FFF2-40B4-BE49-F238E27FC236}">
                  <a16:creationId xmlns:a16="http://schemas.microsoft.com/office/drawing/2014/main" id="{4854E069-ECB1-45BD-8AFF-0D61AD2C6745}"/>
                </a:ext>
              </a:extLst>
            </p:cNvPr>
            <p:cNvSpPr/>
            <p:nvPr/>
          </p:nvSpPr>
          <p:spPr>
            <a:xfrm>
              <a:off x="6304079" y="2522967"/>
              <a:ext cx="2957784" cy="4335033"/>
            </a:xfrm>
            <a:prstGeom prst="rect">
              <a:avLst/>
            </a:prstGeom>
            <a:gradFill flip="none" rotWithShape="1">
              <a:gsLst>
                <a:gs pos="0">
                  <a:srgbClr val="00B0F0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965200" sx="86000" sy="86000" algn="ctr" rotWithShape="0">
                <a:prstClr val="black">
                  <a:alpha val="4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31" name="9Slide.vn 6">
              <a:extLst>
                <a:ext uri="{FF2B5EF4-FFF2-40B4-BE49-F238E27FC236}">
                  <a16:creationId xmlns:a16="http://schemas.microsoft.com/office/drawing/2014/main" id="{B94A5F55-F3AE-41A9-9272-1F3ABB704826}"/>
                </a:ext>
              </a:extLst>
            </p:cNvPr>
            <p:cNvSpPr/>
            <p:nvPr/>
          </p:nvSpPr>
          <p:spPr>
            <a:xfrm>
              <a:off x="6472029" y="4570445"/>
              <a:ext cx="2632132" cy="807486"/>
            </a:xfrm>
            <a:prstGeom prst="roundRect">
              <a:avLst>
                <a:gd name="adj" fmla="val 10893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V. </a:t>
              </a:r>
              <a:r>
                <a:rPr kumimoji="0" lang="en-US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Gỡ</a:t>
              </a: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</a:t>
              </a:r>
              <a:r>
                <a:rPr kumimoji="0" lang="en-US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bỏ</a:t>
              </a:r>
              <a:endPara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</p:grpSp>
      <p:pic>
        <p:nvPicPr>
          <p:cNvPr id="34" name="Graphic 33" descr="Garbage">
            <a:extLst>
              <a:ext uri="{FF2B5EF4-FFF2-40B4-BE49-F238E27FC236}">
                <a16:creationId xmlns:a16="http://schemas.microsoft.com/office/drawing/2014/main" id="{233329E5-9809-44AC-9478-42F4D14FA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39353" y="3985381"/>
            <a:ext cx="649458" cy="649458"/>
          </a:xfrm>
          <a:prstGeom prst="rect">
            <a:avLst/>
          </a:prstGeom>
        </p:spPr>
      </p:pic>
      <p:pic>
        <p:nvPicPr>
          <p:cNvPr id="6" name="9Slide.vn 1">
            <a:extLst>
              <a:ext uri="{FF2B5EF4-FFF2-40B4-BE49-F238E27FC236}">
                <a16:creationId xmlns:a16="http://schemas.microsoft.com/office/drawing/2014/main" id="{5C06ECD0-3E82-4C43-B3F5-FDF48FA0B523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4813" b="14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8" name="9Slide.vn 2">
            <a:extLst>
              <a:ext uri="{FF2B5EF4-FFF2-40B4-BE49-F238E27FC236}">
                <a16:creationId xmlns:a16="http://schemas.microsoft.com/office/drawing/2014/main" id="{5E42ED0A-65F5-4833-BA4F-0FA1B5B4CF06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9Slide.vn 2">
            <a:extLst>
              <a:ext uri="{FF2B5EF4-FFF2-40B4-BE49-F238E27FC236}">
                <a16:creationId xmlns:a16="http://schemas.microsoft.com/office/drawing/2014/main" id="{F46F546D-0119-4DBB-A752-74B63D0701F7}"/>
              </a:ext>
            </a:extLst>
          </p:cNvPr>
          <p:cNvSpPr txBox="1"/>
          <p:nvPr/>
        </p:nvSpPr>
        <p:spPr>
          <a:xfrm>
            <a:off x="4293933" y="160021"/>
            <a:ext cx="3604133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>
              <a:lnSpc>
                <a:spcPct val="80000"/>
              </a:lnSpc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 err="1">
                <a:solidFill>
                  <a:schemeClr val="tx1"/>
                </a:solidFill>
              </a:rPr>
              <a:t>Tóm</a:t>
            </a:r>
            <a:r>
              <a:rPr lang="en-US" sz="4800" b="1" dirty="0">
                <a:solidFill>
                  <a:schemeClr val="tx1"/>
                </a:solidFill>
              </a:rPr>
              <a:t> </a:t>
            </a:r>
            <a:r>
              <a:rPr lang="en-US" sz="4800" b="1" dirty="0" err="1">
                <a:solidFill>
                  <a:schemeClr val="tx1"/>
                </a:solidFill>
              </a:rPr>
              <a:t>tắt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sp>
        <p:nvSpPr>
          <p:cNvPr id="23" name="9Slide.vn 9">
            <a:extLst>
              <a:ext uri="{FF2B5EF4-FFF2-40B4-BE49-F238E27FC236}">
                <a16:creationId xmlns:a16="http://schemas.microsoft.com/office/drawing/2014/main" id="{BD5186F6-1256-4389-9733-04DA7B42AA8A}"/>
              </a:ext>
            </a:extLst>
          </p:cNvPr>
          <p:cNvSpPr txBox="1"/>
          <p:nvPr/>
        </p:nvSpPr>
        <p:spPr>
          <a:xfrm>
            <a:off x="9257878" y="5595560"/>
            <a:ext cx="2012870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defPPr>
              <a:defRPr lang="id-ID"/>
            </a:defPPr>
            <a:lvl1pPr algn="just">
              <a:lnSpc>
                <a:spcPct val="110000"/>
              </a:lnSpc>
              <a:spcBef>
                <a:spcPts val="200"/>
              </a:spcBef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Roboto Regular"/>
                <a:cs typeface="Segoe UI Light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7" name="9Slide.vn 12">
            <a:extLst>
              <a:ext uri="{FF2B5EF4-FFF2-40B4-BE49-F238E27FC236}">
                <a16:creationId xmlns:a16="http://schemas.microsoft.com/office/drawing/2014/main" id="{42687BDA-BB65-4371-9C13-A2B37FDB29A8}"/>
              </a:ext>
            </a:extLst>
          </p:cNvPr>
          <p:cNvSpPr/>
          <p:nvPr/>
        </p:nvSpPr>
        <p:spPr>
          <a:xfrm>
            <a:off x="5780210" y="1053694"/>
            <a:ext cx="600422" cy="53275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08BE55D-4728-46A1-BA4C-9A06B118FE55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1E1931-67E0-4D46-AE6B-D23C65753C51}"/>
              </a:ext>
            </a:extLst>
          </p:cNvPr>
          <p:cNvSpPr/>
          <p:nvPr/>
        </p:nvSpPr>
        <p:spPr>
          <a:xfrm>
            <a:off x="4386922" y="-62595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CBD90C-C211-4BF3-8686-8A4C4621A02F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24" name="9Slide.vn 10">
            <a:extLst>
              <a:ext uri="{FF2B5EF4-FFF2-40B4-BE49-F238E27FC236}">
                <a16:creationId xmlns:a16="http://schemas.microsoft.com/office/drawing/2014/main" id="{4803C5BE-F3A3-4219-B751-81CE9AB9B0FB}"/>
              </a:ext>
            </a:extLst>
          </p:cNvPr>
          <p:cNvSpPr txBox="1"/>
          <p:nvPr/>
        </p:nvSpPr>
        <p:spPr>
          <a:xfrm>
            <a:off x="365479" y="4189478"/>
            <a:ext cx="2522927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defPPr>
              <a:defRPr lang="id-ID"/>
            </a:defPPr>
            <a:lvl1pPr algn="just">
              <a:lnSpc>
                <a:spcPct val="110000"/>
              </a:lnSpc>
              <a:spcBef>
                <a:spcPts val="200"/>
              </a:spcBef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Roboto Regular"/>
                <a:cs typeface="Segoe UI Light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9Slide.vn 11">
            <a:extLst>
              <a:ext uri="{FF2B5EF4-FFF2-40B4-BE49-F238E27FC236}">
                <a16:creationId xmlns:a16="http://schemas.microsoft.com/office/drawing/2014/main" id="{1B85BB8B-D4FD-4898-A04D-835888F29B9D}"/>
              </a:ext>
            </a:extLst>
          </p:cNvPr>
          <p:cNvSpPr txBox="1"/>
          <p:nvPr/>
        </p:nvSpPr>
        <p:spPr>
          <a:xfrm>
            <a:off x="3158290" y="4579329"/>
            <a:ext cx="1984052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defPPr>
              <a:defRPr lang="id-ID"/>
            </a:defPPr>
            <a:lvl1pPr algn="just">
              <a:lnSpc>
                <a:spcPct val="110000"/>
              </a:lnSpc>
              <a:spcBef>
                <a:spcPts val="200"/>
              </a:spcBef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Roboto Regular"/>
                <a:cs typeface="Segoe UI Light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Calibri Light" panose="020F0302020204030204"/>
              <a:cs typeface="Segoe UI Light" panose="020B0502040204020203" pitchFamily="34" charset="0"/>
            </a:endParaRPr>
          </a:p>
        </p:txBody>
      </p:sp>
      <p:sp>
        <p:nvSpPr>
          <p:cNvPr id="37" name="9Slide.vn 11">
            <a:extLst>
              <a:ext uri="{FF2B5EF4-FFF2-40B4-BE49-F238E27FC236}">
                <a16:creationId xmlns:a16="http://schemas.microsoft.com/office/drawing/2014/main" id="{5852DDFA-4292-46A3-AA1C-F7E7518433A5}"/>
              </a:ext>
            </a:extLst>
          </p:cNvPr>
          <p:cNvSpPr txBox="1"/>
          <p:nvPr/>
        </p:nvSpPr>
        <p:spPr>
          <a:xfrm>
            <a:off x="6530250" y="5136197"/>
            <a:ext cx="1947744" cy="287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defPPr>
              <a:defRPr lang="id-ID"/>
            </a:defPPr>
            <a:lvl1pPr algn="just">
              <a:lnSpc>
                <a:spcPct val="110000"/>
              </a:lnSpc>
              <a:spcBef>
                <a:spcPts val="200"/>
              </a:spcBef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ea typeface="Roboto Regular"/>
                <a:cs typeface="Segoe UI Light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anose="020F0302020204030204"/>
              <a:cs typeface="Segoe UI Light" panose="020B0502040204020203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78E8F30-EFAA-44E4-B0B6-F642EA14B835}"/>
              </a:ext>
            </a:extLst>
          </p:cNvPr>
          <p:cNvGrpSpPr/>
          <p:nvPr/>
        </p:nvGrpSpPr>
        <p:grpSpPr>
          <a:xfrm>
            <a:off x="2957684" y="2204645"/>
            <a:ext cx="3464257" cy="4653355"/>
            <a:chOff x="2957684" y="2204645"/>
            <a:chExt cx="3464257" cy="465335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5D3ED14-C2B9-48BD-934A-928661AC9398}"/>
                </a:ext>
              </a:extLst>
            </p:cNvPr>
            <p:cNvGrpSpPr/>
            <p:nvPr/>
          </p:nvGrpSpPr>
          <p:grpSpPr>
            <a:xfrm>
              <a:off x="2957684" y="2204645"/>
              <a:ext cx="3464257" cy="4653355"/>
              <a:chOff x="2957684" y="2204645"/>
              <a:chExt cx="3464257" cy="4653355"/>
            </a:xfrm>
          </p:grpSpPr>
          <p:sp>
            <p:nvSpPr>
              <p:cNvPr id="43" name="9Slide.vn 4">
                <a:extLst>
                  <a:ext uri="{FF2B5EF4-FFF2-40B4-BE49-F238E27FC236}">
                    <a16:creationId xmlns:a16="http://schemas.microsoft.com/office/drawing/2014/main" id="{AD324C0D-4A7E-41C3-991D-4FF4111C0B3B}"/>
                  </a:ext>
                </a:extLst>
              </p:cNvPr>
              <p:cNvSpPr/>
              <p:nvPr/>
            </p:nvSpPr>
            <p:spPr>
              <a:xfrm>
                <a:off x="2957684" y="2204645"/>
                <a:ext cx="3464257" cy="4653355"/>
              </a:xfrm>
              <a:prstGeom prst="rect">
                <a:avLst/>
              </a:prstGeom>
              <a:gradFill>
                <a:gsLst>
                  <a:gs pos="0">
                    <a:srgbClr val="00B050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>
                <a:outerShdw blurRad="965200" sx="86000" sy="86000" algn="ctr" rotWithShape="0">
                  <a:prstClr val="black">
                    <a:alpha val="4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</p:txBody>
          </p:sp>
          <p:sp>
            <p:nvSpPr>
              <p:cNvPr id="46" name="9Slide.vn 6">
                <a:extLst>
                  <a:ext uri="{FF2B5EF4-FFF2-40B4-BE49-F238E27FC236}">
                    <a16:creationId xmlns:a16="http://schemas.microsoft.com/office/drawing/2014/main" id="{E2CDE340-C5A2-415C-B72B-69E1FA6A8132}"/>
                  </a:ext>
                </a:extLst>
              </p:cNvPr>
              <p:cNvSpPr/>
              <p:nvPr/>
            </p:nvSpPr>
            <p:spPr>
              <a:xfrm>
                <a:off x="3063890" y="3875434"/>
                <a:ext cx="3339259" cy="1325216"/>
              </a:xfrm>
              <a:prstGeom prst="roundRect">
                <a:avLst>
                  <a:gd name="adj" fmla="val 10893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Helvetica" panose="020B0604020202020204" pitchFamily="34" charset="0"/>
                    <a:ea typeface="+mn-ea"/>
                    <a:cs typeface="Helvetica" panose="020B0604020202020204" pitchFamily="34" charset="0"/>
                  </a:rPr>
                  <a:t>II.Jtrrouter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</p:txBody>
          </p:sp>
        </p:grpSp>
        <p:pic>
          <p:nvPicPr>
            <p:cNvPr id="36" name="Graphic 35" descr="Computer">
              <a:extLst>
                <a:ext uri="{FF2B5EF4-FFF2-40B4-BE49-F238E27FC236}">
                  <a16:creationId xmlns:a16="http://schemas.microsoft.com/office/drawing/2014/main" id="{025C02B0-D363-4CEE-AF5F-15BEF1230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277339" y="2482220"/>
              <a:ext cx="912359" cy="912359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DAE7E86-377A-492D-915F-37CA7A2BD6D4}"/>
              </a:ext>
            </a:extLst>
          </p:cNvPr>
          <p:cNvGrpSpPr/>
          <p:nvPr/>
        </p:nvGrpSpPr>
        <p:grpSpPr>
          <a:xfrm>
            <a:off x="-19312" y="1657351"/>
            <a:ext cx="3106842" cy="5200649"/>
            <a:chOff x="0" y="1657350"/>
            <a:chExt cx="3106842" cy="520064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C199D80E-7611-475B-9B0C-C152D629561A}"/>
                </a:ext>
              </a:extLst>
            </p:cNvPr>
            <p:cNvGrpSpPr/>
            <p:nvPr/>
          </p:nvGrpSpPr>
          <p:grpSpPr>
            <a:xfrm>
              <a:off x="0" y="1657350"/>
              <a:ext cx="3106842" cy="5200649"/>
              <a:chOff x="0" y="1657350"/>
              <a:chExt cx="3106842" cy="5200649"/>
            </a:xfrm>
          </p:grpSpPr>
          <p:sp>
            <p:nvSpPr>
              <p:cNvPr id="45" name="9Slide.vn 5">
                <a:extLst>
                  <a:ext uri="{FF2B5EF4-FFF2-40B4-BE49-F238E27FC236}">
                    <a16:creationId xmlns:a16="http://schemas.microsoft.com/office/drawing/2014/main" id="{B107162A-7BCD-4100-833A-707CB5104AD9}"/>
                  </a:ext>
                </a:extLst>
              </p:cNvPr>
              <p:cNvSpPr/>
              <p:nvPr/>
            </p:nvSpPr>
            <p:spPr>
              <a:xfrm>
                <a:off x="0" y="1657350"/>
                <a:ext cx="3106842" cy="5200649"/>
              </a:xfrm>
              <a:prstGeom prst="rect">
                <a:avLst/>
              </a:prstGeom>
              <a:gradFill flip="none" rotWithShape="1">
                <a:gsLst>
                  <a:gs pos="0">
                    <a:srgbClr val="00B0F0"/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965200" sx="86000" sy="86000" algn="ctr" rotWithShape="0">
                  <a:prstClr val="black">
                    <a:alpha val="43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</p:txBody>
          </p:sp>
          <p:sp>
            <p:nvSpPr>
              <p:cNvPr id="48" name="9Slide.vn 7">
                <a:extLst>
                  <a:ext uri="{FF2B5EF4-FFF2-40B4-BE49-F238E27FC236}">
                    <a16:creationId xmlns:a16="http://schemas.microsoft.com/office/drawing/2014/main" id="{E2452B0A-2701-42B3-A1D7-2FE908775D89}"/>
                  </a:ext>
                </a:extLst>
              </p:cNvPr>
              <p:cNvSpPr/>
              <p:nvPr/>
            </p:nvSpPr>
            <p:spPr>
              <a:xfrm>
                <a:off x="224003" y="3118163"/>
                <a:ext cx="2683804" cy="1802780"/>
              </a:xfrm>
              <a:prstGeom prst="roundRect">
                <a:avLst>
                  <a:gd name="adj" fmla="val 10893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R="0" lvl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400" b="1" dirty="0">
                    <a:solidFill>
                      <a:srgbClr val="FFFFFF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I. Sumo</a:t>
                </a:r>
                <a:endPara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endParaRPr>
              </a:p>
            </p:txBody>
          </p:sp>
        </p:grpSp>
        <p:pic>
          <p:nvPicPr>
            <p:cNvPr id="42" name="Graphic 41" descr="Computer">
              <a:extLst>
                <a:ext uri="{FF2B5EF4-FFF2-40B4-BE49-F238E27FC236}">
                  <a16:creationId xmlns:a16="http://schemas.microsoft.com/office/drawing/2014/main" id="{F1A692B5-B1BC-4FE8-AE5F-2B06DE2D9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09725" y="1992265"/>
              <a:ext cx="912359" cy="912359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4A093F-8F30-44DB-80A3-2C2B364BF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A3FAF2-1F6A-46A8-A6E5-DD45B02A9C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867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9Slide.vn 2">
            <a:extLst>
              <a:ext uri="{FF2B5EF4-FFF2-40B4-BE49-F238E27FC236}">
                <a16:creationId xmlns:a16="http://schemas.microsoft.com/office/drawing/2014/main" id="{E4C49F0B-9248-41AD-969E-C0BE6DB86040}"/>
              </a:ext>
            </a:extLst>
          </p:cNvPr>
          <p:cNvSpPr>
            <a:spLocks/>
          </p:cNvSpPr>
          <p:nvPr/>
        </p:nvSpPr>
        <p:spPr bwMode="auto">
          <a:xfrm rot="1800000">
            <a:off x="157783" y="510060"/>
            <a:ext cx="2153682" cy="2075556"/>
          </a:xfrm>
          <a:custGeom>
            <a:avLst/>
            <a:gdLst>
              <a:gd name="connsiteX0" fmla="*/ 1217613 w 1312863"/>
              <a:gd name="connsiteY0" fmla="*/ 641350 h 1265238"/>
              <a:gd name="connsiteX1" fmla="*/ 1312863 w 1312863"/>
              <a:gd name="connsiteY1" fmla="*/ 808038 h 1265238"/>
              <a:gd name="connsiteX2" fmla="*/ 1146175 w 1312863"/>
              <a:gd name="connsiteY2" fmla="*/ 906463 h 1265238"/>
              <a:gd name="connsiteX3" fmla="*/ 1098550 w 1312863"/>
              <a:gd name="connsiteY3" fmla="*/ 436563 h 1265238"/>
              <a:gd name="connsiteX4" fmla="*/ 1166813 w 1312863"/>
              <a:gd name="connsiteY4" fmla="*/ 555626 h 1265238"/>
              <a:gd name="connsiteX5" fmla="*/ 1060450 w 1312863"/>
              <a:gd name="connsiteY5" fmla="*/ 954088 h 1265238"/>
              <a:gd name="connsiteX6" fmla="*/ 939800 w 1312863"/>
              <a:gd name="connsiteY6" fmla="*/ 1025526 h 1265238"/>
              <a:gd name="connsiteX7" fmla="*/ 979488 w 1312863"/>
              <a:gd name="connsiteY7" fmla="*/ 227013 h 1265238"/>
              <a:gd name="connsiteX8" fmla="*/ 1047750 w 1312863"/>
              <a:gd name="connsiteY8" fmla="*/ 346076 h 1265238"/>
              <a:gd name="connsiteX9" fmla="*/ 850900 w 1312863"/>
              <a:gd name="connsiteY9" fmla="*/ 1077913 h 1265238"/>
              <a:gd name="connsiteX10" fmla="*/ 730250 w 1312863"/>
              <a:gd name="connsiteY10" fmla="*/ 1146176 h 1265238"/>
              <a:gd name="connsiteX11" fmla="*/ 854075 w 1312863"/>
              <a:gd name="connsiteY11" fmla="*/ 20638 h 1265238"/>
              <a:gd name="connsiteX12" fmla="*/ 927100 w 1312863"/>
              <a:gd name="connsiteY12" fmla="*/ 141288 h 1265238"/>
              <a:gd name="connsiteX13" fmla="*/ 646112 w 1312863"/>
              <a:gd name="connsiteY13" fmla="*/ 1196976 h 1265238"/>
              <a:gd name="connsiteX14" fmla="*/ 520700 w 1312863"/>
              <a:gd name="connsiteY14" fmla="*/ 1265238 h 1265238"/>
              <a:gd name="connsiteX15" fmla="*/ 461963 w 1312863"/>
              <a:gd name="connsiteY15" fmla="*/ 192087 h 1265238"/>
              <a:gd name="connsiteX16" fmla="*/ 581026 w 1312863"/>
              <a:gd name="connsiteY16" fmla="*/ 123825 h 1265238"/>
              <a:gd name="connsiteX17" fmla="*/ 333376 w 1312863"/>
              <a:gd name="connsiteY17" fmla="*/ 1038225 h 1265238"/>
              <a:gd name="connsiteX18" fmla="*/ 265113 w 1312863"/>
              <a:gd name="connsiteY18" fmla="*/ 919162 h 1265238"/>
              <a:gd name="connsiteX19" fmla="*/ 252413 w 1312863"/>
              <a:gd name="connsiteY19" fmla="*/ 312738 h 1265238"/>
              <a:gd name="connsiteX20" fmla="*/ 371475 w 1312863"/>
              <a:gd name="connsiteY20" fmla="*/ 244475 h 1265238"/>
              <a:gd name="connsiteX21" fmla="*/ 214313 w 1312863"/>
              <a:gd name="connsiteY21" fmla="*/ 830263 h 1265238"/>
              <a:gd name="connsiteX22" fmla="*/ 146051 w 1312863"/>
              <a:gd name="connsiteY22" fmla="*/ 709613 h 1265238"/>
              <a:gd name="connsiteX23" fmla="*/ 0 w 1312863"/>
              <a:gd name="connsiteY23" fmla="*/ 457200 h 1265238"/>
              <a:gd name="connsiteX24" fmla="*/ 166688 w 1312863"/>
              <a:gd name="connsiteY24" fmla="*/ 363538 h 1265238"/>
              <a:gd name="connsiteX25" fmla="*/ 93662 w 1312863"/>
              <a:gd name="connsiteY25" fmla="*/ 623888 h 1265238"/>
              <a:gd name="connsiteX26" fmla="*/ 785813 w 1312863"/>
              <a:gd name="connsiteY26" fmla="*/ 0 h 1265238"/>
              <a:gd name="connsiteX27" fmla="*/ 452437 w 1312863"/>
              <a:gd name="connsiteY27" fmla="*/ 1244600 h 1265238"/>
              <a:gd name="connsiteX28" fmla="*/ 384175 w 1312863"/>
              <a:gd name="connsiteY28" fmla="*/ 1123950 h 1265238"/>
              <a:gd name="connsiteX29" fmla="*/ 666750 w 1312863"/>
              <a:gd name="connsiteY29" fmla="*/ 73025 h 1265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312863" h="1265238">
                <a:moveTo>
                  <a:pt x="1217613" y="641350"/>
                </a:moveTo>
                <a:lnTo>
                  <a:pt x="1312863" y="808038"/>
                </a:lnTo>
                <a:lnTo>
                  <a:pt x="1146175" y="906463"/>
                </a:lnTo>
                <a:close/>
                <a:moveTo>
                  <a:pt x="1098550" y="436563"/>
                </a:moveTo>
                <a:lnTo>
                  <a:pt x="1166813" y="555626"/>
                </a:lnTo>
                <a:lnTo>
                  <a:pt x="1060450" y="954088"/>
                </a:lnTo>
                <a:lnTo>
                  <a:pt x="939800" y="1025526"/>
                </a:lnTo>
                <a:close/>
                <a:moveTo>
                  <a:pt x="979488" y="227013"/>
                </a:moveTo>
                <a:lnTo>
                  <a:pt x="1047750" y="346076"/>
                </a:lnTo>
                <a:lnTo>
                  <a:pt x="850900" y="1077913"/>
                </a:lnTo>
                <a:lnTo>
                  <a:pt x="730250" y="1146176"/>
                </a:lnTo>
                <a:close/>
                <a:moveTo>
                  <a:pt x="854075" y="20638"/>
                </a:moveTo>
                <a:lnTo>
                  <a:pt x="927100" y="141288"/>
                </a:lnTo>
                <a:lnTo>
                  <a:pt x="646112" y="1196976"/>
                </a:lnTo>
                <a:lnTo>
                  <a:pt x="520700" y="1265238"/>
                </a:lnTo>
                <a:close/>
                <a:moveTo>
                  <a:pt x="461963" y="192087"/>
                </a:moveTo>
                <a:lnTo>
                  <a:pt x="581026" y="123825"/>
                </a:lnTo>
                <a:lnTo>
                  <a:pt x="333376" y="1038225"/>
                </a:lnTo>
                <a:lnTo>
                  <a:pt x="265113" y="919162"/>
                </a:lnTo>
                <a:close/>
                <a:moveTo>
                  <a:pt x="252413" y="312738"/>
                </a:moveTo>
                <a:lnTo>
                  <a:pt x="371475" y="244475"/>
                </a:lnTo>
                <a:lnTo>
                  <a:pt x="214313" y="830263"/>
                </a:lnTo>
                <a:lnTo>
                  <a:pt x="146051" y="709613"/>
                </a:lnTo>
                <a:close/>
                <a:moveTo>
                  <a:pt x="0" y="457200"/>
                </a:moveTo>
                <a:lnTo>
                  <a:pt x="166688" y="363538"/>
                </a:lnTo>
                <a:lnTo>
                  <a:pt x="93662" y="623888"/>
                </a:lnTo>
                <a:close/>
                <a:moveTo>
                  <a:pt x="785813" y="0"/>
                </a:moveTo>
                <a:lnTo>
                  <a:pt x="452437" y="1244600"/>
                </a:lnTo>
                <a:lnTo>
                  <a:pt x="384175" y="1123950"/>
                </a:lnTo>
                <a:lnTo>
                  <a:pt x="666750" y="73025"/>
                </a:lnTo>
                <a:close/>
              </a:path>
            </a:pathLst>
          </a:custGeom>
          <a:solidFill>
            <a:srgbClr val="66FFCC">
              <a:alpha val="75000"/>
            </a:srgb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0" name="9Slide.vn 3">
            <a:extLst>
              <a:ext uri="{FF2B5EF4-FFF2-40B4-BE49-F238E27FC236}">
                <a16:creationId xmlns:a16="http://schemas.microsoft.com/office/drawing/2014/main" id="{E68226EF-5B72-4D20-BD44-7666EF7BE1E8}"/>
              </a:ext>
            </a:extLst>
          </p:cNvPr>
          <p:cNvSpPr/>
          <p:nvPr/>
        </p:nvSpPr>
        <p:spPr>
          <a:xfrm>
            <a:off x="1605280" y="1592826"/>
            <a:ext cx="8706713" cy="4909574"/>
          </a:xfrm>
          <a:prstGeom prst="rect">
            <a:avLst/>
          </a:prstGeom>
          <a:solidFill>
            <a:schemeClr val="bg1"/>
          </a:solidFill>
          <a:ln>
            <a:solidFill>
              <a:srgbClr val="00FFFF"/>
            </a:solidFill>
          </a:ln>
          <a:effectLst>
            <a:outerShdw blurRad="1270000" dist="635000" dir="2700000" sx="85000" sy="8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9Slide.vn 4">
            <a:extLst>
              <a:ext uri="{FF2B5EF4-FFF2-40B4-BE49-F238E27FC236}">
                <a16:creationId xmlns:a16="http://schemas.microsoft.com/office/drawing/2014/main" id="{46834ED8-71E2-4234-8D61-C2DD1F1A2411}"/>
              </a:ext>
            </a:extLst>
          </p:cNvPr>
          <p:cNvSpPr txBox="1"/>
          <p:nvPr/>
        </p:nvSpPr>
        <p:spPr>
          <a:xfrm>
            <a:off x="1882805" y="2585978"/>
            <a:ext cx="577572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SUMO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phỏng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</a:p>
          <a:p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miễn</a:t>
            </a:r>
            <a:r>
              <a:rPr lang="en-US" dirty="0"/>
              <a:t> </a:t>
            </a:r>
            <a:r>
              <a:rPr lang="en-US" dirty="0" err="1"/>
              <a:t>phí</a:t>
            </a:r>
            <a:r>
              <a:rPr lang="en-US" dirty="0"/>
              <a:t>. 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sẵn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năm</a:t>
            </a:r>
            <a:r>
              <a:rPr lang="en-US" dirty="0"/>
              <a:t> </a:t>
            </a:r>
          </a:p>
          <a:p>
            <a:r>
              <a:rPr lang="en-US" dirty="0"/>
              <a:t>2001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</a:p>
          <a:p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- bao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</a:p>
          <a:p>
            <a:r>
              <a:rPr lang="en-US" dirty="0" err="1"/>
              <a:t>tiện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,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tiện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thông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cộng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kèm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SUMO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vô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hóa</a:t>
            </a:r>
            <a:endParaRPr lang="en-US" dirty="0"/>
          </a:p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nhiệm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cốt</a:t>
            </a:r>
            <a:r>
              <a:rPr lang="en-US" dirty="0"/>
              <a:t> </a:t>
            </a:r>
            <a:r>
              <a:rPr lang="en-US" dirty="0" err="1"/>
              <a:t>lõi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,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phỏng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, </a:t>
            </a:r>
            <a:r>
              <a:rPr lang="en-US" dirty="0" err="1"/>
              <a:t>chẳng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,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, </a:t>
            </a:r>
            <a:r>
              <a:rPr lang="en-US" dirty="0" err="1"/>
              <a:t>trực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thải</a:t>
            </a:r>
            <a:r>
              <a:rPr lang="en-US" dirty="0"/>
              <a:t>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SUMO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cường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tùy</a:t>
            </a:r>
            <a:endParaRPr lang="en-US" dirty="0"/>
          </a:p>
          <a:p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API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phỏng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xa</a:t>
            </a:r>
            <a:r>
              <a:rPr lang="en-US" dirty="0"/>
              <a:t>.</a:t>
            </a:r>
          </a:p>
        </p:txBody>
      </p:sp>
      <p:sp>
        <p:nvSpPr>
          <p:cNvPr id="30" name="9Slide.vn 9">
            <a:extLst>
              <a:ext uri="{FF2B5EF4-FFF2-40B4-BE49-F238E27FC236}">
                <a16:creationId xmlns:a16="http://schemas.microsoft.com/office/drawing/2014/main" id="{FE240EAA-EA73-40D2-8192-83B200A654A6}"/>
              </a:ext>
            </a:extLst>
          </p:cNvPr>
          <p:cNvSpPr txBox="1"/>
          <p:nvPr/>
        </p:nvSpPr>
        <p:spPr>
          <a:xfrm>
            <a:off x="1609422" y="1904736"/>
            <a:ext cx="4831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 err="1"/>
              <a:t>Giới</a:t>
            </a:r>
            <a:r>
              <a:rPr lang="en-US" b="1" dirty="0"/>
              <a:t> </a:t>
            </a:r>
            <a:r>
              <a:rPr lang="en-US" b="1" dirty="0" err="1"/>
              <a:t>thiệu</a:t>
            </a:r>
            <a:r>
              <a:rPr lang="en-US" b="1" dirty="0"/>
              <a:t> </a:t>
            </a:r>
            <a:r>
              <a:rPr lang="en-US" b="1" dirty="0" err="1"/>
              <a:t>về</a:t>
            </a:r>
            <a:r>
              <a:rPr lang="en-US" b="1" dirty="0"/>
              <a:t> Sumo:</a:t>
            </a:r>
            <a:endParaRPr lang="en-US" sz="1050" spc="3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9Slide.vn 10">
            <a:extLst>
              <a:ext uri="{FF2B5EF4-FFF2-40B4-BE49-F238E27FC236}">
                <a16:creationId xmlns:a16="http://schemas.microsoft.com/office/drawing/2014/main" id="{F80E272B-0F68-4F13-848E-25AD993AF8EC}"/>
              </a:ext>
            </a:extLst>
          </p:cNvPr>
          <p:cNvSpPr/>
          <p:nvPr/>
        </p:nvSpPr>
        <p:spPr>
          <a:xfrm flipH="1" flipV="1">
            <a:off x="5421549" y="1607574"/>
            <a:ext cx="4890443" cy="4693140"/>
          </a:xfrm>
          <a:custGeom>
            <a:avLst/>
            <a:gdLst>
              <a:gd name="connsiteX0" fmla="*/ 4948523 w 4948523"/>
              <a:gd name="connsiteY0" fmla="*/ 3657600 h 3657600"/>
              <a:gd name="connsiteX1" fmla="*/ 0 w 4948523"/>
              <a:gd name="connsiteY1" fmla="*/ 3657600 h 3657600"/>
              <a:gd name="connsiteX2" fmla="*/ 0 w 4948523"/>
              <a:gd name="connsiteY2" fmla="*/ 0 h 3657600"/>
              <a:gd name="connsiteX3" fmla="*/ 1290923 w 4948523"/>
              <a:gd name="connsiteY3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8523" h="3657600">
                <a:moveTo>
                  <a:pt x="4948523" y="3657600"/>
                </a:moveTo>
                <a:lnTo>
                  <a:pt x="0" y="3657600"/>
                </a:lnTo>
                <a:lnTo>
                  <a:pt x="0" y="0"/>
                </a:lnTo>
                <a:lnTo>
                  <a:pt x="1290923" y="0"/>
                </a:lnTo>
                <a:close/>
              </a:path>
            </a:pathLst>
          </a:custGeom>
          <a:solidFill>
            <a:srgbClr val="00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2" name="9Slide.vn 11">
            <a:extLst>
              <a:ext uri="{FF2B5EF4-FFF2-40B4-BE49-F238E27FC236}">
                <a16:creationId xmlns:a16="http://schemas.microsoft.com/office/drawing/2014/main" id="{9DFACEFD-E43A-4938-9020-D9833E927905}"/>
              </a:ext>
            </a:extLst>
          </p:cNvPr>
          <p:cNvGrpSpPr/>
          <p:nvPr/>
        </p:nvGrpSpPr>
        <p:grpSpPr>
          <a:xfrm>
            <a:off x="6451877" y="2367836"/>
            <a:ext cx="3860115" cy="10228253"/>
            <a:chOff x="7516760" y="2186951"/>
            <a:chExt cx="2949680" cy="1224523"/>
          </a:xfrm>
        </p:grpSpPr>
        <p:sp>
          <p:nvSpPr>
            <p:cNvPr id="24" name="9Slide.vn 13">
              <a:extLst>
                <a:ext uri="{FF2B5EF4-FFF2-40B4-BE49-F238E27FC236}">
                  <a16:creationId xmlns:a16="http://schemas.microsoft.com/office/drawing/2014/main" id="{DE6C5689-2EF7-4D37-8BD9-C0210A53AB0D}"/>
                </a:ext>
              </a:extLst>
            </p:cNvPr>
            <p:cNvSpPr txBox="1"/>
            <p:nvPr/>
          </p:nvSpPr>
          <p:spPr>
            <a:xfrm>
              <a:off x="7516760" y="2186951"/>
              <a:ext cx="2949680" cy="77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 algn="ctr">
                <a:buFont typeface="Wingdings" panose="05000000000000000000" pitchFamily="2" charset="2"/>
                <a:buChar char="Ø"/>
              </a:pPr>
              <a:r>
                <a:rPr lang="en-US" sz="3600" b="1" dirty="0">
                  <a:solidFill>
                    <a:srgbClr val="202122"/>
                  </a:solidFill>
                </a:rPr>
                <a:t>SUMO</a:t>
              </a:r>
              <a:endParaRPr lang="en-US" sz="3600" b="1" spc="300" dirty="0">
                <a:solidFill>
                  <a:schemeClr val="bg1"/>
                </a:solidFill>
              </a:endParaRPr>
            </a:p>
          </p:txBody>
        </p:sp>
        <p:sp>
          <p:nvSpPr>
            <p:cNvPr id="23" name="9Slide.vn 12">
              <a:extLst>
                <a:ext uri="{FF2B5EF4-FFF2-40B4-BE49-F238E27FC236}">
                  <a16:creationId xmlns:a16="http://schemas.microsoft.com/office/drawing/2014/main" id="{6013B8ED-B356-4717-82DB-25F48F288038}"/>
                </a:ext>
              </a:extLst>
            </p:cNvPr>
            <p:cNvSpPr txBox="1"/>
            <p:nvPr/>
          </p:nvSpPr>
          <p:spPr>
            <a:xfrm>
              <a:off x="7516760" y="2304224"/>
              <a:ext cx="2949680" cy="1107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595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882C07B-89D8-41F3-B284-6E984984D140}"/>
              </a:ext>
            </a:extLst>
          </p:cNvPr>
          <p:cNvPicPr>
            <a:picLocks noGrp="1" noSelect="1" noRot="1" noMove="1" noResize="1" noEditPoints="1" noAdjustHandles="1" noChangeArrowheads="1" noChangeShapeType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5263" y="5747290"/>
            <a:ext cx="2133993" cy="1129760"/>
          </a:xfrm>
          <a:prstGeom prst="rect">
            <a:avLst/>
          </a:prstGeom>
        </p:spPr>
      </p:pic>
      <p:sp>
        <p:nvSpPr>
          <p:cNvPr id="16" name="9Slide.vn 10">
            <a:extLst>
              <a:ext uri="{FF2B5EF4-FFF2-40B4-BE49-F238E27FC236}">
                <a16:creationId xmlns:a16="http://schemas.microsoft.com/office/drawing/2014/main" id="{2D8C178E-08AD-43E9-8BC6-E529B7E7EEA1}"/>
              </a:ext>
            </a:extLst>
          </p:cNvPr>
          <p:cNvSpPr/>
          <p:nvPr/>
        </p:nvSpPr>
        <p:spPr>
          <a:xfrm flipH="1" flipV="1">
            <a:off x="5181649" y="1824008"/>
            <a:ext cx="5130343" cy="4693140"/>
          </a:xfrm>
          <a:custGeom>
            <a:avLst/>
            <a:gdLst>
              <a:gd name="connsiteX0" fmla="*/ 4948523 w 4948523"/>
              <a:gd name="connsiteY0" fmla="*/ 3657600 h 3657600"/>
              <a:gd name="connsiteX1" fmla="*/ 0 w 4948523"/>
              <a:gd name="connsiteY1" fmla="*/ 3657600 h 3657600"/>
              <a:gd name="connsiteX2" fmla="*/ 0 w 4948523"/>
              <a:gd name="connsiteY2" fmla="*/ 0 h 3657600"/>
              <a:gd name="connsiteX3" fmla="*/ 1290923 w 4948523"/>
              <a:gd name="connsiteY3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8523" h="3657600">
                <a:moveTo>
                  <a:pt x="4948523" y="3657600"/>
                </a:moveTo>
                <a:lnTo>
                  <a:pt x="0" y="3657600"/>
                </a:lnTo>
                <a:lnTo>
                  <a:pt x="0" y="0"/>
                </a:lnTo>
                <a:lnTo>
                  <a:pt x="1290923" y="0"/>
                </a:lnTo>
                <a:close/>
              </a:path>
            </a:pathLst>
          </a:custGeom>
          <a:solidFill>
            <a:schemeClr val="bg1">
              <a:lumMod val="7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Diamond 30">
            <a:extLst>
              <a:ext uri="{FF2B5EF4-FFF2-40B4-BE49-F238E27FC236}">
                <a16:creationId xmlns:a16="http://schemas.microsoft.com/office/drawing/2014/main" id="{125BECD8-11D5-46EA-8900-D1362BDE3790}"/>
              </a:ext>
            </a:extLst>
          </p:cNvPr>
          <p:cNvSpPr/>
          <p:nvPr/>
        </p:nvSpPr>
        <p:spPr>
          <a:xfrm rot="19890490">
            <a:off x="185715" y="5280811"/>
            <a:ext cx="1327525" cy="699241"/>
          </a:xfrm>
          <a:prstGeom prst="diamond">
            <a:avLst/>
          </a:prstGeom>
          <a:solidFill>
            <a:srgbClr val="00FFFF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iamond 31">
            <a:extLst>
              <a:ext uri="{FF2B5EF4-FFF2-40B4-BE49-F238E27FC236}">
                <a16:creationId xmlns:a16="http://schemas.microsoft.com/office/drawing/2014/main" id="{C51EFFC9-DDD3-4374-A9DA-39FED7C2F023}"/>
              </a:ext>
            </a:extLst>
          </p:cNvPr>
          <p:cNvSpPr/>
          <p:nvPr/>
        </p:nvSpPr>
        <p:spPr>
          <a:xfrm rot="5551845">
            <a:off x="10232093" y="5045343"/>
            <a:ext cx="2108226" cy="802028"/>
          </a:xfrm>
          <a:prstGeom prst="diamond">
            <a:avLst/>
          </a:prstGeom>
          <a:solidFill>
            <a:srgbClr val="FB7998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2AB71D02-A81D-411A-A1A6-A7CFDFBAEF0D}"/>
              </a:ext>
            </a:extLst>
          </p:cNvPr>
          <p:cNvSpPr/>
          <p:nvPr/>
        </p:nvSpPr>
        <p:spPr>
          <a:xfrm>
            <a:off x="410301" y="2968000"/>
            <a:ext cx="736850" cy="1727906"/>
          </a:xfrm>
          <a:prstGeom prst="diamond">
            <a:avLst/>
          </a:prstGeom>
          <a:solidFill>
            <a:srgbClr val="E852B6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iamond 33">
            <a:extLst>
              <a:ext uri="{FF2B5EF4-FFF2-40B4-BE49-F238E27FC236}">
                <a16:creationId xmlns:a16="http://schemas.microsoft.com/office/drawing/2014/main" id="{01304E5A-BCD8-48B9-8516-C4076FC52B0C}"/>
              </a:ext>
            </a:extLst>
          </p:cNvPr>
          <p:cNvSpPr/>
          <p:nvPr/>
        </p:nvSpPr>
        <p:spPr>
          <a:xfrm rot="1150006">
            <a:off x="10654367" y="3105801"/>
            <a:ext cx="1263677" cy="552525"/>
          </a:xfrm>
          <a:prstGeom prst="diamond">
            <a:avLst/>
          </a:prstGeom>
          <a:solidFill>
            <a:srgbClr val="92D050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Eclipse SUMO 🚦 (@EclipseSUMO) | Twitter">
            <a:extLst>
              <a:ext uri="{FF2B5EF4-FFF2-40B4-BE49-F238E27FC236}">
                <a16:creationId xmlns:a16="http://schemas.microsoft.com/office/drawing/2014/main" id="{871AFFCD-F63F-4BBB-94FD-1C4462947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-108237"/>
            <a:ext cx="5723855" cy="240775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Sumo 搭建交叉路口交通流仿真平台_weijimin1的博客-CSDN博客">
            <a:extLst>
              <a:ext uri="{FF2B5EF4-FFF2-40B4-BE49-F238E27FC236}">
                <a16:creationId xmlns:a16="http://schemas.microsoft.com/office/drawing/2014/main" id="{956952C1-A93E-4A51-B437-51637C7C1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837" y="3194251"/>
            <a:ext cx="1824852" cy="181226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4951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6" presetClass="entr" presetSubtype="3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20" grpId="0" animBg="1"/>
      <p:bldP spid="26" grpId="0"/>
      <p:bldP spid="30" grpId="0"/>
      <p:bldP spid="21" grpId="0" animBg="1"/>
      <p:bldP spid="16" grpId="0" animBg="1"/>
      <p:bldP spid="31" grpId="0" animBg="1"/>
      <p:bldP spid="32" grpId="0" animBg="1"/>
      <p:bldP spid="33" grpId="0" animBg="1"/>
      <p:bldP spid="3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98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2801</TotalTime>
  <Words>735</Words>
  <Application>Microsoft Office PowerPoint</Application>
  <PresentationFormat>Widescreen</PresentationFormat>
  <Paragraphs>95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Arial</vt:lpstr>
      <vt:lpstr>Bauhaus 93</vt:lpstr>
      <vt:lpstr>Book Antiqua</vt:lpstr>
      <vt:lpstr>Calibri</vt:lpstr>
      <vt:lpstr>Calibri Light</vt:lpstr>
      <vt:lpstr>Century Gothic</vt:lpstr>
      <vt:lpstr>Helvetica</vt:lpstr>
      <vt:lpstr>Roboto Bold</vt:lpstr>
      <vt:lpstr>Segoe UI Light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KyThuat88</dc:creator>
  <cp:lastModifiedBy>Quang Bao</cp:lastModifiedBy>
  <cp:revision>126</cp:revision>
  <dcterms:created xsi:type="dcterms:W3CDTF">2020-11-09T09:13:28Z</dcterms:created>
  <dcterms:modified xsi:type="dcterms:W3CDTF">2021-10-11T02:33:10Z</dcterms:modified>
</cp:coreProperties>
</file>